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9"/>
  </p:notesMasterIdLst>
  <p:handoutMasterIdLst>
    <p:handoutMasterId r:id="rId20"/>
  </p:handoutMasterIdLst>
  <p:sldIdLst>
    <p:sldId id="533" r:id="rId2"/>
    <p:sldId id="1219" r:id="rId3"/>
    <p:sldId id="1220" r:id="rId4"/>
    <p:sldId id="1221" r:id="rId5"/>
    <p:sldId id="1222" r:id="rId6"/>
    <p:sldId id="1228" r:id="rId7"/>
    <p:sldId id="1226" r:id="rId8"/>
    <p:sldId id="1243" r:id="rId9"/>
    <p:sldId id="1239" r:id="rId10"/>
    <p:sldId id="1236" r:id="rId11"/>
    <p:sldId id="1241" r:id="rId12"/>
    <p:sldId id="1245" r:id="rId13"/>
    <p:sldId id="1238" r:id="rId14"/>
    <p:sldId id="1249" r:id="rId15"/>
    <p:sldId id="1248" r:id="rId16"/>
    <p:sldId id="1250" r:id="rId17"/>
    <p:sldId id="1246" r:id="rId18"/>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12750" rtl="0" fontAlgn="auto" latinLnBrk="0" hangingPunct="0">
      <a:lnSpc>
        <a:spcPct val="100000"/>
      </a:lnSpc>
      <a:spcBef>
        <a:spcPts val="0"/>
      </a:spcBef>
      <a:spcAft>
        <a:spcPts val="0"/>
      </a:spcAft>
      <a:buClrTx/>
      <a:buSzTx/>
      <a:buFontTx/>
      <a:buNone/>
      <a:tabLst/>
      <a:defRPr kumimoji="0" sz="1000" b="0" i="0" u="none" strike="noStrike" cap="none" spc="0" normalizeH="0" baseline="0">
        <a:ln>
          <a:noFill/>
        </a:ln>
        <a:solidFill>
          <a:srgbClr val="000000"/>
        </a:solidFill>
        <a:effectLst/>
        <a:uFillTx/>
        <a:latin typeface="+mj-lt"/>
        <a:ea typeface="+mj-ea"/>
        <a:cs typeface="+mj-cs"/>
        <a:sym typeface="Nokia Pure Headline Light"/>
      </a:defRPr>
    </a:lvl1pPr>
    <a:lvl2pPr marL="0" marR="0" indent="0" algn="ctr" defTabSz="412750" rtl="0" fontAlgn="auto" latinLnBrk="0" hangingPunct="0">
      <a:lnSpc>
        <a:spcPct val="100000"/>
      </a:lnSpc>
      <a:spcBef>
        <a:spcPts val="0"/>
      </a:spcBef>
      <a:spcAft>
        <a:spcPts val="0"/>
      </a:spcAft>
      <a:buClrTx/>
      <a:buSzTx/>
      <a:buFontTx/>
      <a:buNone/>
      <a:tabLst/>
      <a:defRPr kumimoji="0" sz="1000" b="0" i="0" u="none" strike="noStrike" cap="none" spc="0" normalizeH="0" baseline="0">
        <a:ln>
          <a:noFill/>
        </a:ln>
        <a:solidFill>
          <a:srgbClr val="000000"/>
        </a:solidFill>
        <a:effectLst/>
        <a:uFillTx/>
        <a:latin typeface="+mj-lt"/>
        <a:ea typeface="+mj-ea"/>
        <a:cs typeface="+mj-cs"/>
        <a:sym typeface="Nokia Pure Headline Light"/>
      </a:defRPr>
    </a:lvl2pPr>
    <a:lvl3pPr marL="0" marR="0" indent="0" algn="ctr" defTabSz="412750" rtl="0" fontAlgn="auto" latinLnBrk="0" hangingPunct="0">
      <a:lnSpc>
        <a:spcPct val="100000"/>
      </a:lnSpc>
      <a:spcBef>
        <a:spcPts val="0"/>
      </a:spcBef>
      <a:spcAft>
        <a:spcPts val="0"/>
      </a:spcAft>
      <a:buClrTx/>
      <a:buSzTx/>
      <a:buFontTx/>
      <a:buNone/>
      <a:tabLst/>
      <a:defRPr kumimoji="0" sz="1000" b="0" i="0" u="none" strike="noStrike" cap="none" spc="0" normalizeH="0" baseline="0">
        <a:ln>
          <a:noFill/>
        </a:ln>
        <a:solidFill>
          <a:srgbClr val="000000"/>
        </a:solidFill>
        <a:effectLst/>
        <a:uFillTx/>
        <a:latin typeface="+mj-lt"/>
        <a:ea typeface="+mj-ea"/>
        <a:cs typeface="+mj-cs"/>
        <a:sym typeface="Nokia Pure Headline Light"/>
      </a:defRPr>
    </a:lvl3pPr>
    <a:lvl4pPr marL="0" marR="0" indent="0" algn="ctr" defTabSz="412750" rtl="0" fontAlgn="auto" latinLnBrk="0" hangingPunct="0">
      <a:lnSpc>
        <a:spcPct val="100000"/>
      </a:lnSpc>
      <a:spcBef>
        <a:spcPts val="0"/>
      </a:spcBef>
      <a:spcAft>
        <a:spcPts val="0"/>
      </a:spcAft>
      <a:buClrTx/>
      <a:buSzTx/>
      <a:buFontTx/>
      <a:buNone/>
      <a:tabLst/>
      <a:defRPr kumimoji="0" sz="1000" b="0" i="0" u="none" strike="noStrike" cap="none" spc="0" normalizeH="0" baseline="0">
        <a:ln>
          <a:noFill/>
        </a:ln>
        <a:solidFill>
          <a:srgbClr val="000000"/>
        </a:solidFill>
        <a:effectLst/>
        <a:uFillTx/>
        <a:latin typeface="+mj-lt"/>
        <a:ea typeface="+mj-ea"/>
        <a:cs typeface="+mj-cs"/>
        <a:sym typeface="Nokia Pure Headline Light"/>
      </a:defRPr>
    </a:lvl4pPr>
    <a:lvl5pPr marL="0" marR="0" indent="0" algn="ctr" defTabSz="412750" rtl="0" fontAlgn="auto" latinLnBrk="0" hangingPunct="0">
      <a:lnSpc>
        <a:spcPct val="100000"/>
      </a:lnSpc>
      <a:spcBef>
        <a:spcPts val="0"/>
      </a:spcBef>
      <a:spcAft>
        <a:spcPts val="0"/>
      </a:spcAft>
      <a:buClrTx/>
      <a:buSzTx/>
      <a:buFontTx/>
      <a:buNone/>
      <a:tabLst/>
      <a:defRPr kumimoji="0" sz="1000" b="0" i="0" u="none" strike="noStrike" cap="none" spc="0" normalizeH="0" baseline="0">
        <a:ln>
          <a:noFill/>
        </a:ln>
        <a:solidFill>
          <a:srgbClr val="000000"/>
        </a:solidFill>
        <a:effectLst/>
        <a:uFillTx/>
        <a:latin typeface="+mj-lt"/>
        <a:ea typeface="+mj-ea"/>
        <a:cs typeface="+mj-cs"/>
        <a:sym typeface="Nokia Pure Headline Light"/>
      </a:defRPr>
    </a:lvl5pPr>
    <a:lvl6pPr marL="0" marR="0" indent="0" algn="ctr" defTabSz="412750" rtl="0" fontAlgn="auto" latinLnBrk="0" hangingPunct="0">
      <a:lnSpc>
        <a:spcPct val="100000"/>
      </a:lnSpc>
      <a:spcBef>
        <a:spcPts val="0"/>
      </a:spcBef>
      <a:spcAft>
        <a:spcPts val="0"/>
      </a:spcAft>
      <a:buClrTx/>
      <a:buSzTx/>
      <a:buFontTx/>
      <a:buNone/>
      <a:tabLst/>
      <a:defRPr kumimoji="0" sz="1000" b="0" i="0" u="none" strike="noStrike" cap="none" spc="0" normalizeH="0" baseline="0">
        <a:ln>
          <a:noFill/>
        </a:ln>
        <a:solidFill>
          <a:srgbClr val="000000"/>
        </a:solidFill>
        <a:effectLst/>
        <a:uFillTx/>
        <a:latin typeface="+mj-lt"/>
        <a:ea typeface="+mj-ea"/>
        <a:cs typeface="+mj-cs"/>
        <a:sym typeface="Nokia Pure Headline Light"/>
      </a:defRPr>
    </a:lvl6pPr>
    <a:lvl7pPr marL="0" marR="0" indent="0" algn="ctr" defTabSz="412750" rtl="0" fontAlgn="auto" latinLnBrk="0" hangingPunct="0">
      <a:lnSpc>
        <a:spcPct val="100000"/>
      </a:lnSpc>
      <a:spcBef>
        <a:spcPts val="0"/>
      </a:spcBef>
      <a:spcAft>
        <a:spcPts val="0"/>
      </a:spcAft>
      <a:buClrTx/>
      <a:buSzTx/>
      <a:buFontTx/>
      <a:buNone/>
      <a:tabLst/>
      <a:defRPr kumimoji="0" sz="1000" b="0" i="0" u="none" strike="noStrike" cap="none" spc="0" normalizeH="0" baseline="0">
        <a:ln>
          <a:noFill/>
        </a:ln>
        <a:solidFill>
          <a:srgbClr val="000000"/>
        </a:solidFill>
        <a:effectLst/>
        <a:uFillTx/>
        <a:latin typeface="+mj-lt"/>
        <a:ea typeface="+mj-ea"/>
        <a:cs typeface="+mj-cs"/>
        <a:sym typeface="Nokia Pure Headline Light"/>
      </a:defRPr>
    </a:lvl7pPr>
    <a:lvl8pPr marL="0" marR="0" indent="0" algn="ctr" defTabSz="412750" rtl="0" fontAlgn="auto" latinLnBrk="0" hangingPunct="0">
      <a:lnSpc>
        <a:spcPct val="100000"/>
      </a:lnSpc>
      <a:spcBef>
        <a:spcPts val="0"/>
      </a:spcBef>
      <a:spcAft>
        <a:spcPts val="0"/>
      </a:spcAft>
      <a:buClrTx/>
      <a:buSzTx/>
      <a:buFontTx/>
      <a:buNone/>
      <a:tabLst/>
      <a:defRPr kumimoji="0" sz="1000" b="0" i="0" u="none" strike="noStrike" cap="none" spc="0" normalizeH="0" baseline="0">
        <a:ln>
          <a:noFill/>
        </a:ln>
        <a:solidFill>
          <a:srgbClr val="000000"/>
        </a:solidFill>
        <a:effectLst/>
        <a:uFillTx/>
        <a:latin typeface="+mj-lt"/>
        <a:ea typeface="+mj-ea"/>
        <a:cs typeface="+mj-cs"/>
        <a:sym typeface="Nokia Pure Headline Light"/>
      </a:defRPr>
    </a:lvl8pPr>
    <a:lvl9pPr marL="0" marR="0" indent="0" algn="ctr" defTabSz="412750" rtl="0" fontAlgn="auto" latinLnBrk="0" hangingPunct="0">
      <a:lnSpc>
        <a:spcPct val="100000"/>
      </a:lnSpc>
      <a:spcBef>
        <a:spcPts val="0"/>
      </a:spcBef>
      <a:spcAft>
        <a:spcPts val="0"/>
      </a:spcAft>
      <a:buClrTx/>
      <a:buSzTx/>
      <a:buFontTx/>
      <a:buNone/>
      <a:tabLst/>
      <a:defRPr kumimoji="0" sz="1000" b="0" i="0" u="none" strike="noStrike" cap="none" spc="0" normalizeH="0" baseline="0">
        <a:ln>
          <a:noFill/>
        </a:ln>
        <a:solidFill>
          <a:srgbClr val="000000"/>
        </a:solidFill>
        <a:effectLst/>
        <a:uFillTx/>
        <a:latin typeface="+mj-lt"/>
        <a:ea typeface="+mj-ea"/>
        <a:cs typeface="+mj-cs"/>
        <a:sym typeface="Nokia Pure Headline Light"/>
      </a:defRPr>
    </a:lvl9pPr>
  </p:defaultTextStyle>
  <p:extLst>
    <p:ext uri="{EFAFB233-063F-42B5-8137-9DF3F51BA10A}">
      <p15:sldGuideLst xmlns:p15="http://schemas.microsoft.com/office/powerpoint/2012/main">
        <p15:guide id="1" orient="horz" pos="346" userDrawn="1">
          <p15:clr>
            <a:srgbClr val="A4A3A4"/>
          </p15:clr>
        </p15:guide>
        <p15:guide id="2" pos="234" userDrawn="1">
          <p15:clr>
            <a:srgbClr val="A4A3A4"/>
          </p15:clr>
        </p15:guide>
        <p15:guide id="3" orient="horz" pos="3770" userDrawn="1">
          <p15:clr>
            <a:srgbClr val="A4A3A4"/>
          </p15:clr>
        </p15:guide>
        <p15:guide id="4" pos="7423" userDrawn="1">
          <p15:clr>
            <a:srgbClr val="A4A3A4"/>
          </p15:clr>
        </p15:guide>
        <p15:guide id="5"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5E2B74"/>
    <a:srgbClr val="FF40FF"/>
    <a:srgbClr val="154C7A"/>
    <a:srgbClr val="F9C833"/>
    <a:srgbClr val="CEEBEF"/>
    <a:srgbClr val="9CC0D6"/>
    <a:srgbClr val="003E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EEFE0"/>
          </a:solidFill>
        </a:fill>
      </a:tcStyle>
    </a:wholeTbl>
    <a:band2H>
      <a:tcTxStyle/>
      <a:tcStyle>
        <a:tcBdr/>
        <a:fill>
          <a:solidFill>
            <a:srgbClr val="E8F7F0"/>
          </a:solidFill>
        </a:fill>
      </a:tcStyle>
    </a:band2H>
    <a:firstCol>
      <a:tcTxStyle b="on" i="off">
        <a:font>
          <a:latin typeface="Nokia Pure Headline Extra Bold"/>
          <a:ea typeface="Nokia Pure Headline Extra Bold"/>
          <a:cs typeface="Nokia Pure Headline Ext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Nokia Pure Headline Extra Bold"/>
          <a:ea typeface="Nokia Pure Headline Extra Bold"/>
          <a:cs typeface="Nokia Pure Headline Extra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Nokia Pure Headline Extra Bold"/>
          <a:ea typeface="Nokia Pure Headline Extra Bold"/>
          <a:cs typeface="Nokia Pure Headline Ext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D2CC"/>
          </a:solidFill>
        </a:fill>
      </a:tcStyle>
    </a:wholeTbl>
    <a:band2H>
      <a:tcTxStyle/>
      <a:tcStyle>
        <a:tcBdr/>
        <a:fill>
          <a:solidFill>
            <a:srgbClr val="FFEAE7"/>
          </a:solidFill>
        </a:fill>
      </a:tcStyle>
    </a:band2H>
    <a:firstCol>
      <a:tcTxStyle b="on" i="off">
        <a:font>
          <a:latin typeface="Nokia Pure Headline Extra Bold"/>
          <a:ea typeface="Nokia Pure Headline Extra Bold"/>
          <a:cs typeface="Nokia Pure Headline Ext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Nokia Pure Headline Extra Bold"/>
          <a:ea typeface="Nokia Pure Headline Extra Bold"/>
          <a:cs typeface="Nokia Pure Headline Extra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Nokia Pure Headline Extra Bold"/>
          <a:ea typeface="Nokia Pure Headline Extra Bold"/>
          <a:cs typeface="Nokia Pure Headline Ext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5CDDE"/>
          </a:solidFill>
        </a:fill>
      </a:tcStyle>
    </a:wholeTbl>
    <a:band2H>
      <a:tcTxStyle/>
      <a:tcStyle>
        <a:tcBdr/>
        <a:fill>
          <a:solidFill>
            <a:srgbClr val="EBE8EF"/>
          </a:solidFill>
        </a:fill>
      </a:tcStyle>
    </a:band2H>
    <a:firstCol>
      <a:tcTxStyle b="on" i="off">
        <a:font>
          <a:latin typeface="Nokia Pure Headline Extra Bold"/>
          <a:ea typeface="Nokia Pure Headline Extra Bold"/>
          <a:cs typeface="Nokia Pure Headline Ext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Nokia Pure Headline Extra Bold"/>
          <a:ea typeface="Nokia Pure Headline Extra Bold"/>
          <a:cs typeface="Nokia Pure Headline Extra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Nokia Pure Headline Extra Bold"/>
          <a:ea typeface="Nokia Pure Headline Extra Bold"/>
          <a:cs typeface="Nokia Pure Headline Ext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Nokia Pure Headline Extra Bold"/>
          <a:ea typeface="Nokia Pure Headline Extra Bold"/>
          <a:cs typeface="Nokia Pure Headline Extra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Nokia Pure Headline Extra Bold"/>
          <a:ea typeface="Nokia Pure Headline Extra Bold"/>
          <a:cs typeface="Nokia Pure Headline Extra Bold"/>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Nokia Pure Headline Extra Bold"/>
          <a:ea typeface="Nokia Pure Headline Extra Bold"/>
          <a:cs typeface="Nokia Pure Headline Extra Bold"/>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Nokia Pure Headline Extra Bold"/>
          <a:ea typeface="Nokia Pure Headline Extra Bold"/>
          <a:cs typeface="Nokia Pure Headline Ext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Nokia Pure Headline Extra Bold"/>
          <a:ea typeface="Nokia Pure Headline Extra Bold"/>
          <a:cs typeface="Nokia Pure Headline Extra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Nokia Pure Headline Extra Bold"/>
          <a:ea typeface="Nokia Pure Headline Extra Bold"/>
          <a:cs typeface="Nokia Pure Headline Ext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Nokia Pure Headline Extra Bold"/>
          <a:ea typeface="Nokia Pure Headline Extra Bold"/>
          <a:cs typeface="Nokia Pure Headline Extra Bold"/>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Nokia Pure Headline Extra Bold"/>
          <a:ea typeface="Nokia Pure Headline Extra Bold"/>
          <a:cs typeface="Nokia Pure Headline Extra Bold"/>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Nokia Pure Headline Extra Bold"/>
          <a:ea typeface="Nokia Pure Headline Extra Bold"/>
          <a:cs typeface="Nokia Pure Headline Extra Bold"/>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49"/>
    <p:restoredTop sz="92438"/>
  </p:normalViewPr>
  <p:slideViewPr>
    <p:cSldViewPr snapToGrid="0" snapToObjects="1">
      <p:cViewPr varScale="1">
        <p:scale>
          <a:sx n="99" d="100"/>
          <a:sy n="99" d="100"/>
        </p:scale>
        <p:origin x="824" y="168"/>
      </p:cViewPr>
      <p:guideLst>
        <p:guide orient="horz" pos="346"/>
        <p:guide pos="234"/>
        <p:guide orient="horz" pos="3770"/>
        <p:guide pos="7423"/>
        <p:guide pos="3863"/>
      </p:guideLst>
    </p:cSldViewPr>
  </p:slideViewPr>
  <p:notesTextViewPr>
    <p:cViewPr>
      <p:scale>
        <a:sx n="1" d="1"/>
        <a:sy n="1" d="1"/>
      </p:scale>
      <p:origin x="0" y="0"/>
    </p:cViewPr>
  </p:notesTextViewPr>
  <p:sorterViewPr>
    <p:cViewPr>
      <p:scale>
        <a:sx n="81" d="100"/>
        <a:sy n="81" d="100"/>
      </p:scale>
      <p:origin x="0" y="-411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97544C1E-B92F-0843-B668-153C889FF3B2}" type="datetimeFigureOut">
              <a:rPr lang="en-US" smtClean="0"/>
              <a:t>8/21/18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0203833-BE89-4743-8D8B-F8E81C8D34FD}" type="slidenum">
              <a:rPr lang="en-US" smtClean="0"/>
              <a:t>‹#›</a:t>
            </a:fld>
            <a:endParaRPr lang="en-US"/>
          </a:p>
        </p:txBody>
      </p:sp>
    </p:spTree>
    <p:extLst>
      <p:ext uri="{BB962C8B-B14F-4D97-AF65-F5344CB8AC3E}">
        <p14:creationId xmlns:p14="http://schemas.microsoft.com/office/powerpoint/2010/main" val="8623835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88" name="Shape 1288"/>
          <p:cNvSpPr>
            <a:spLocks noGrp="1" noRot="1" noChangeAspect="1"/>
          </p:cNvSpPr>
          <p:nvPr>
            <p:ph type="sldImg"/>
          </p:nvPr>
        </p:nvSpPr>
        <p:spPr>
          <a:xfrm>
            <a:off x="381000" y="685800"/>
            <a:ext cx="6096000" cy="3429000"/>
          </a:xfrm>
          <a:prstGeom prst="rect">
            <a:avLst/>
          </a:prstGeom>
        </p:spPr>
        <p:txBody>
          <a:bodyPr/>
          <a:lstStyle/>
          <a:p>
            <a:endParaRPr/>
          </a:p>
        </p:txBody>
      </p:sp>
      <p:sp>
        <p:nvSpPr>
          <p:cNvPr id="1289" name="Shape 1289"/>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655693888"/>
      </p:ext>
    </p:extLst>
  </p:cSld>
  <p:clrMap bg1="lt1" tx1="dk1" bg2="lt2" tx2="dk2" accent1="accent1" accent2="accent2" accent3="accent3" accent4="accent4" accent5="accent5" accent6="accent6" hlink="hlink" folHlink="folHlink"/>
  <p:notesStyle>
    <a:lvl1pPr algn="ctr" defTabSz="412750" latinLnBrk="0">
      <a:defRPr sz="1000">
        <a:latin typeface="+mj-lt"/>
        <a:ea typeface="+mj-ea"/>
        <a:cs typeface="+mj-cs"/>
        <a:sym typeface="Nokia Pure Headline Light"/>
      </a:defRPr>
    </a:lvl1pPr>
    <a:lvl2pPr indent="228600" algn="ctr" defTabSz="412750" latinLnBrk="0">
      <a:defRPr sz="1000">
        <a:latin typeface="+mj-lt"/>
        <a:ea typeface="+mj-ea"/>
        <a:cs typeface="+mj-cs"/>
        <a:sym typeface="Nokia Pure Headline Light"/>
      </a:defRPr>
    </a:lvl2pPr>
    <a:lvl3pPr indent="457200" algn="ctr" defTabSz="412750" latinLnBrk="0">
      <a:defRPr sz="1000">
        <a:latin typeface="+mj-lt"/>
        <a:ea typeface="+mj-ea"/>
        <a:cs typeface="+mj-cs"/>
        <a:sym typeface="Nokia Pure Headline Light"/>
      </a:defRPr>
    </a:lvl3pPr>
    <a:lvl4pPr indent="685800" algn="ctr" defTabSz="412750" latinLnBrk="0">
      <a:defRPr sz="1000">
        <a:latin typeface="+mj-lt"/>
        <a:ea typeface="+mj-ea"/>
        <a:cs typeface="+mj-cs"/>
        <a:sym typeface="Nokia Pure Headline Light"/>
      </a:defRPr>
    </a:lvl4pPr>
    <a:lvl5pPr indent="914400" algn="ctr" defTabSz="412750" latinLnBrk="0">
      <a:defRPr sz="1000">
        <a:latin typeface="+mj-lt"/>
        <a:ea typeface="+mj-ea"/>
        <a:cs typeface="+mj-cs"/>
        <a:sym typeface="Nokia Pure Headline Light"/>
      </a:defRPr>
    </a:lvl5pPr>
    <a:lvl6pPr indent="1143000" algn="ctr" defTabSz="412750" latinLnBrk="0">
      <a:defRPr sz="1000">
        <a:latin typeface="+mj-lt"/>
        <a:ea typeface="+mj-ea"/>
        <a:cs typeface="+mj-cs"/>
        <a:sym typeface="Nokia Pure Headline Light"/>
      </a:defRPr>
    </a:lvl6pPr>
    <a:lvl7pPr indent="1371600" algn="ctr" defTabSz="412750" latinLnBrk="0">
      <a:defRPr sz="1000">
        <a:latin typeface="+mj-lt"/>
        <a:ea typeface="+mj-ea"/>
        <a:cs typeface="+mj-cs"/>
        <a:sym typeface="Nokia Pure Headline Light"/>
      </a:defRPr>
    </a:lvl7pPr>
    <a:lvl8pPr indent="1600200" algn="ctr" defTabSz="412750" latinLnBrk="0">
      <a:defRPr sz="1000">
        <a:latin typeface="+mj-lt"/>
        <a:ea typeface="+mj-ea"/>
        <a:cs typeface="+mj-cs"/>
        <a:sym typeface="Nokia Pure Headline Light"/>
      </a:defRPr>
    </a:lvl8pPr>
    <a:lvl9pPr indent="1828800" algn="ctr" defTabSz="412750" latinLnBrk="0">
      <a:defRPr sz="1000">
        <a:latin typeface="+mj-lt"/>
        <a:ea typeface="+mj-ea"/>
        <a:cs typeface="+mj-cs"/>
        <a:sym typeface="Nokia Pure Headline Light"/>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67309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35746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dirty="0"/>
          </a:p>
        </p:txBody>
      </p:sp>
    </p:spTree>
    <p:extLst>
      <p:ext uri="{BB962C8B-B14F-4D97-AF65-F5344CB8AC3E}">
        <p14:creationId xmlns:p14="http://schemas.microsoft.com/office/powerpoint/2010/main" val="4041431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dirty="0"/>
          </a:p>
        </p:txBody>
      </p:sp>
    </p:spTree>
    <p:extLst>
      <p:ext uri="{BB962C8B-B14F-4D97-AF65-F5344CB8AC3E}">
        <p14:creationId xmlns:p14="http://schemas.microsoft.com/office/powerpoint/2010/main" val="3367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Pic with Title Large">
    <p:bg>
      <p:bgPr>
        <a:solidFill>
          <a:srgbClr val="FEFFFF"/>
        </a:solidFill>
        <a:effectLst/>
      </p:bgPr>
    </p:bg>
    <p:spTree>
      <p:nvGrpSpPr>
        <p:cNvPr id="1" name=""/>
        <p:cNvGrpSpPr/>
        <p:nvPr/>
      </p:nvGrpSpPr>
      <p:grpSpPr>
        <a:xfrm>
          <a:off x="0" y="0"/>
          <a:ext cx="0" cy="0"/>
          <a:chOff x="0" y="0"/>
          <a:chExt cx="0" cy="0"/>
        </a:xfrm>
      </p:grpSpPr>
      <p:sp>
        <p:nvSpPr>
          <p:cNvPr id="101" name="Shape 101"/>
          <p:cNvSpPr>
            <a:spLocks noGrp="1"/>
          </p:cNvSpPr>
          <p:nvPr>
            <p:ph type="pic" sz="half" idx="13"/>
          </p:nvPr>
        </p:nvSpPr>
        <p:spPr>
          <a:xfrm>
            <a:off x="0" y="0"/>
            <a:ext cx="4127812" cy="6858000"/>
          </a:xfrm>
          <a:prstGeom prst="rect">
            <a:avLst/>
          </a:prstGeom>
        </p:spPr>
        <p:txBody>
          <a:bodyPr lIns="91439" tIns="45719" rIns="91439" bIns="45719" anchor="t"/>
          <a:lstStyle/>
          <a:p>
            <a:endParaRPr/>
          </a:p>
        </p:txBody>
      </p:sp>
      <p:sp>
        <p:nvSpPr>
          <p:cNvPr id="102" name="Shape 102"/>
          <p:cNvSpPr>
            <a:spLocks noGrp="1"/>
          </p:cNvSpPr>
          <p:nvPr>
            <p:ph type="title"/>
          </p:nvPr>
        </p:nvSpPr>
        <p:spPr>
          <a:xfrm>
            <a:off x="4194571" y="1740379"/>
            <a:ext cx="7744422" cy="3377242"/>
          </a:xfrm>
          <a:prstGeom prst="rect">
            <a:avLst/>
          </a:prstGeom>
        </p:spPr>
        <p:txBody>
          <a:bodyPr lIns="45718" tIns="45718" rIns="45718" bIns="45718">
            <a:normAutofit/>
          </a:bodyPr>
          <a:lstStyle>
            <a:lvl1pPr defTabSz="914355">
              <a:lnSpc>
                <a:spcPct val="100000"/>
              </a:lnSpc>
              <a:defRPr sz="7200" cap="none">
                <a:solidFill>
                  <a:srgbClr val="000000"/>
                </a:solidFill>
                <a:latin typeface="Nokia Pure Headline Ultra Light"/>
                <a:ea typeface="Nokia Pure Headline Ultra Light"/>
                <a:cs typeface="Nokia Pure Headline Ultra Light"/>
                <a:sym typeface="Nokia Pure Headline Ultra Light"/>
              </a:defRPr>
            </a:lvl1pPr>
          </a:lstStyle>
          <a:p>
            <a:r>
              <a:t>Title Text</a:t>
            </a:r>
          </a:p>
        </p:txBody>
      </p:sp>
      <p:pic>
        <p:nvPicPr>
          <p:cNvPr id="103"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4" cy="522762"/>
          </a:xfrm>
          <a:prstGeom prst="rect">
            <a:avLst/>
          </a:prstGeom>
          <a:ln w="12700">
            <a:miter lim="400000"/>
          </a:ln>
        </p:spPr>
      </p:pic>
      <p:sp>
        <p:nvSpPr>
          <p:cNvPr id="104" name="Shape 104"/>
          <p:cNvSpPr>
            <a:spLocks noGrp="1"/>
          </p:cNvSpPr>
          <p:nvPr>
            <p:ph type="sldNum" sz="quarter" idx="2"/>
          </p:nvPr>
        </p:nvSpPr>
        <p:spPr>
          <a:xfrm>
            <a:off x="7997313" y="6481600"/>
            <a:ext cx="138939" cy="161927"/>
          </a:xfrm>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Content on Tangerine">
    <p:bg>
      <p:bgPr>
        <a:solidFill>
          <a:srgbClr val="FFFFFF"/>
        </a:solidFill>
        <a:effectLst/>
      </p:bgPr>
    </p:bg>
    <p:spTree>
      <p:nvGrpSpPr>
        <p:cNvPr id="1" name=""/>
        <p:cNvGrpSpPr/>
        <p:nvPr/>
      </p:nvGrpSpPr>
      <p:grpSpPr>
        <a:xfrm>
          <a:off x="0" y="0"/>
          <a:ext cx="0" cy="0"/>
          <a:chOff x="0" y="0"/>
          <a:chExt cx="0" cy="0"/>
        </a:xfrm>
      </p:grpSpPr>
      <p:sp>
        <p:nvSpPr>
          <p:cNvPr id="140" name="Shape 140"/>
          <p:cNvSpPr/>
          <p:nvPr/>
        </p:nvSpPr>
        <p:spPr>
          <a:xfrm>
            <a:off x="-1401" y="-2"/>
            <a:ext cx="4126940" cy="6873603"/>
          </a:xfrm>
          <a:prstGeom prst="rect">
            <a:avLst/>
          </a:prstGeom>
          <a:solidFill>
            <a:srgbClr val="FF7F40"/>
          </a:solidFill>
          <a:ln w="12700">
            <a:miter lim="400000"/>
          </a:ln>
        </p:spPr>
        <p:txBody>
          <a:bodyPr lIns="33864" tIns="33864" rIns="33864" bIns="33864" anchor="ctr"/>
          <a:lstStyle/>
          <a:p>
            <a:pPr>
              <a:defRPr sz="1300">
                <a:latin typeface="Helvetica Light"/>
                <a:ea typeface="Helvetica Light"/>
                <a:cs typeface="Helvetica Light"/>
                <a:sym typeface="Helvetica Light"/>
              </a:defRPr>
            </a:pPr>
            <a:endParaRPr/>
          </a:p>
        </p:txBody>
      </p:sp>
      <p:sp>
        <p:nvSpPr>
          <p:cNvPr id="141" name="Shape 141"/>
          <p:cNvSpPr>
            <a:spLocks noGrp="1"/>
          </p:cNvSpPr>
          <p:nvPr>
            <p:ph type="title"/>
          </p:nvPr>
        </p:nvSpPr>
        <p:spPr>
          <a:xfrm>
            <a:off x="169752" y="153716"/>
            <a:ext cx="3865276" cy="1143003"/>
          </a:xfrm>
          <a:prstGeom prst="rect">
            <a:avLst/>
          </a:prstGeom>
        </p:spPr>
        <p:txBody>
          <a:bodyPr anchor="t">
            <a:normAutofit/>
          </a:bodyPr>
          <a:lstStyle>
            <a:lvl1pPr>
              <a:defRPr>
                <a:solidFill>
                  <a:srgbClr val="FFFFFF"/>
                </a:solidFill>
              </a:defRPr>
            </a:lvl1pPr>
          </a:lstStyle>
          <a:p>
            <a:r>
              <a:t>Title Text</a:t>
            </a:r>
          </a:p>
        </p:txBody>
      </p:sp>
      <p:pic>
        <p:nvPicPr>
          <p:cNvPr id="142" name="image2.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4553" y="6261229"/>
            <a:ext cx="840786" cy="351901"/>
          </a:xfrm>
          <a:prstGeom prst="rect">
            <a:avLst/>
          </a:prstGeom>
          <a:ln w="12700">
            <a:miter lim="400000"/>
          </a:ln>
        </p:spPr>
      </p:pic>
      <p:sp>
        <p:nvSpPr>
          <p:cNvPr id="143" name="Shape 143"/>
          <p:cNvSpPr>
            <a:spLocks noGrp="1"/>
          </p:cNvSpPr>
          <p:nvPr>
            <p:ph type="body" sz="quarter" idx="1"/>
          </p:nvPr>
        </p:nvSpPr>
        <p:spPr>
          <a:xfrm>
            <a:off x="160640" y="1350036"/>
            <a:ext cx="3865276" cy="4157928"/>
          </a:xfrm>
          <a:prstGeom prst="rect">
            <a:avLst/>
          </a:prstGeom>
        </p:spPr>
        <p:txBody>
          <a:bodyPr>
            <a:normAutofit/>
          </a:bodyPr>
          <a:lstStyle>
            <a:lvl1pPr algn="l">
              <a:defRPr sz="2200">
                <a:solidFill>
                  <a:srgbClr val="FFFFFF"/>
                </a:solidFill>
              </a:defRPr>
            </a:lvl1pPr>
            <a:lvl2pPr algn="l">
              <a:defRPr sz="2200">
                <a:solidFill>
                  <a:srgbClr val="FFFFFF"/>
                </a:solidFill>
              </a:defRPr>
            </a:lvl2pPr>
            <a:lvl3pPr algn="l">
              <a:defRPr sz="2200">
                <a:solidFill>
                  <a:srgbClr val="FFFFFF"/>
                </a:solidFill>
              </a:defRPr>
            </a:lvl3pPr>
            <a:lvl4pPr algn="l">
              <a:defRPr sz="2200">
                <a:solidFill>
                  <a:srgbClr val="FFFFFF"/>
                </a:solidFill>
              </a:defRPr>
            </a:lvl4pPr>
            <a:lvl5pPr algn="l">
              <a:defRPr sz="22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44" name="Shape 144"/>
          <p:cNvSpPr>
            <a:spLocks noGrp="1"/>
          </p:cNvSpPr>
          <p:nvPr>
            <p:ph type="sldNum" sz="quarter" idx="2"/>
          </p:nvPr>
        </p:nvSpPr>
        <p:spPr>
          <a:xfrm>
            <a:off x="8022483" y="6356216"/>
            <a:ext cx="138939" cy="161927"/>
          </a:xfrm>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d (Black)">
    <p:bg>
      <p:bgPr>
        <a:solidFill>
          <a:srgbClr val="000000"/>
        </a:solidFill>
        <a:effectLst/>
      </p:bgPr>
    </p:bg>
    <p:spTree>
      <p:nvGrpSpPr>
        <p:cNvPr id="1" name=""/>
        <p:cNvGrpSpPr/>
        <p:nvPr/>
      </p:nvGrpSpPr>
      <p:grpSpPr>
        <a:xfrm>
          <a:off x="0" y="0"/>
          <a:ext cx="0" cy="0"/>
          <a:chOff x="0" y="0"/>
          <a:chExt cx="0" cy="0"/>
        </a:xfrm>
      </p:grpSpPr>
      <p:sp>
        <p:nvSpPr>
          <p:cNvPr id="151" name="Shape 151"/>
          <p:cNvSpPr>
            <a:spLocks noGrp="1"/>
          </p:cNvSpPr>
          <p:nvPr>
            <p:ph type="title"/>
          </p:nvPr>
        </p:nvSpPr>
        <p:spPr>
          <a:xfrm>
            <a:off x="163512" y="163739"/>
            <a:ext cx="11864976" cy="1143003"/>
          </a:xfrm>
          <a:prstGeom prst="rect">
            <a:avLst/>
          </a:prstGeom>
        </p:spPr>
        <p:txBody>
          <a:bodyPr anchor="t">
            <a:normAutofit/>
          </a:bodyPr>
          <a:lstStyle>
            <a:lvl1pPr>
              <a:defRPr>
                <a:solidFill>
                  <a:srgbClr val="FFFFFF"/>
                </a:solidFill>
              </a:defRPr>
            </a:lvl1pPr>
          </a:lstStyle>
          <a:p>
            <a:r>
              <a:t>Title Text</a:t>
            </a:r>
          </a:p>
        </p:txBody>
      </p:sp>
      <p:sp>
        <p:nvSpPr>
          <p:cNvPr id="152" name="Shape 152"/>
          <p:cNvSpPr>
            <a:spLocks noGrp="1"/>
          </p:cNvSpPr>
          <p:nvPr>
            <p:ph type="sldNum" sz="quarter" idx="2"/>
          </p:nvPr>
        </p:nvSpPr>
        <p:spPr>
          <a:xfrm>
            <a:off x="5989492" y="6540500"/>
            <a:ext cx="206669" cy="229656"/>
          </a:xfrm>
          <a:prstGeom prst="rect">
            <a:avLst/>
          </a:prstGeom>
        </p:spPr>
        <p:txBody>
          <a:bodyPr lIns="33864" tIns="33864" rIns="33864" bIns="33864" anchor="t"/>
          <a:lstStyle/>
          <a:p>
            <a:fld id="{86CB4B4D-7CA3-9044-876B-883B54F8677D}" type="slidenum">
              <a:r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flims">
    <p:bg>
      <p:bgPr>
        <a:solidFill>
          <a:srgbClr val="000000"/>
        </a:solidFill>
        <a:effectLst/>
      </p:bgPr>
    </p:bg>
    <p:spTree>
      <p:nvGrpSpPr>
        <p:cNvPr id="1" name=""/>
        <p:cNvGrpSpPr/>
        <p:nvPr/>
      </p:nvGrpSpPr>
      <p:grpSpPr>
        <a:xfrm>
          <a:off x="0" y="0"/>
          <a:ext cx="0" cy="0"/>
          <a:chOff x="0" y="0"/>
          <a:chExt cx="0" cy="0"/>
        </a:xfrm>
      </p:grpSpPr>
      <p:sp>
        <p:nvSpPr>
          <p:cNvPr id="168" name="Shape 168"/>
          <p:cNvSpPr>
            <a:spLocks noGrp="1"/>
          </p:cNvSpPr>
          <p:nvPr>
            <p:ph type="sldNum" sz="quarter" idx="2"/>
          </p:nvPr>
        </p:nvSpPr>
        <p:spPr>
          <a:xfrm>
            <a:off x="6026531" y="6275387"/>
            <a:ext cx="138939" cy="161927"/>
          </a:xfrm>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SQUARES">
    <p:bg>
      <p:bgPr>
        <a:solidFill>
          <a:srgbClr val="FFFFFF"/>
        </a:solidFill>
        <a:effectLst/>
      </p:bgPr>
    </p:bg>
    <p:spTree>
      <p:nvGrpSpPr>
        <p:cNvPr id="1" name=""/>
        <p:cNvGrpSpPr/>
        <p:nvPr/>
      </p:nvGrpSpPr>
      <p:grpSpPr>
        <a:xfrm>
          <a:off x="0" y="0"/>
          <a:ext cx="0" cy="0"/>
          <a:chOff x="0" y="0"/>
          <a:chExt cx="0" cy="0"/>
        </a:xfrm>
      </p:grpSpPr>
      <p:pic>
        <p:nvPicPr>
          <p:cNvPr id="175" name="image3.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2166" y="6261229"/>
            <a:ext cx="840790" cy="351901"/>
          </a:xfrm>
          <a:prstGeom prst="rect">
            <a:avLst/>
          </a:prstGeom>
          <a:ln w="12700">
            <a:miter lim="400000"/>
          </a:ln>
        </p:spPr>
      </p:pic>
      <p:sp>
        <p:nvSpPr>
          <p:cNvPr id="176" name="Shape 176"/>
          <p:cNvSpPr/>
          <p:nvPr/>
        </p:nvSpPr>
        <p:spPr>
          <a:xfrm>
            <a:off x="169309" y="166415"/>
            <a:ext cx="11853382" cy="1117604"/>
          </a:xfrm>
          <a:prstGeom prst="rect">
            <a:avLst/>
          </a:prstGeom>
          <a:solidFill>
            <a:srgbClr val="FFFFFF"/>
          </a:solidFill>
          <a:ln w="25400">
            <a:solidFill>
              <a:schemeClr val="accent1"/>
            </a:solidFill>
          </a:ln>
        </p:spPr>
        <p:txBody>
          <a:bodyPr lIns="33864" tIns="33864" rIns="33864" bIns="33864" anchor="ctr"/>
          <a:lstStyle/>
          <a:p>
            <a:pPr>
              <a:defRPr sz="1400">
                <a:solidFill>
                  <a:srgbClr val="212121"/>
                </a:solidFill>
              </a:defRPr>
            </a:pPr>
            <a:endParaRPr/>
          </a:p>
        </p:txBody>
      </p:sp>
      <p:sp>
        <p:nvSpPr>
          <p:cNvPr id="177" name="Shape 177"/>
          <p:cNvSpPr/>
          <p:nvPr/>
        </p:nvSpPr>
        <p:spPr>
          <a:xfrm>
            <a:off x="168670" y="1385735"/>
            <a:ext cx="3886717" cy="1270003"/>
          </a:xfrm>
          <a:prstGeom prst="rect">
            <a:avLst/>
          </a:prstGeom>
          <a:solidFill>
            <a:srgbClr val="FFFFFF"/>
          </a:solidFill>
          <a:ln w="25400">
            <a:solidFill>
              <a:schemeClr val="accent1"/>
            </a:solidFill>
          </a:ln>
        </p:spPr>
        <p:txBody>
          <a:bodyPr lIns="33864" tIns="33864" rIns="33864" bIns="33864" anchor="ctr"/>
          <a:lstStyle/>
          <a:p>
            <a:pPr>
              <a:defRPr sz="1400">
                <a:solidFill>
                  <a:srgbClr val="212121"/>
                </a:solidFill>
              </a:defRPr>
            </a:pPr>
            <a:endParaRPr/>
          </a:p>
        </p:txBody>
      </p:sp>
      <p:sp>
        <p:nvSpPr>
          <p:cNvPr id="178" name="Shape 178"/>
          <p:cNvSpPr/>
          <p:nvPr/>
        </p:nvSpPr>
        <p:spPr>
          <a:xfrm>
            <a:off x="4152643" y="1385735"/>
            <a:ext cx="3886714" cy="1270003"/>
          </a:xfrm>
          <a:prstGeom prst="rect">
            <a:avLst/>
          </a:prstGeom>
          <a:solidFill>
            <a:srgbClr val="FFFFFF"/>
          </a:solidFill>
          <a:ln w="25400">
            <a:solidFill>
              <a:schemeClr val="accent1"/>
            </a:solidFill>
          </a:ln>
        </p:spPr>
        <p:txBody>
          <a:bodyPr lIns="33864" tIns="33864" rIns="33864" bIns="33864" anchor="ctr"/>
          <a:lstStyle/>
          <a:p>
            <a:pPr>
              <a:defRPr sz="1400">
                <a:solidFill>
                  <a:srgbClr val="212121"/>
                </a:solidFill>
              </a:defRPr>
            </a:pPr>
            <a:endParaRPr/>
          </a:p>
        </p:txBody>
      </p:sp>
      <p:sp>
        <p:nvSpPr>
          <p:cNvPr id="179" name="Shape 179"/>
          <p:cNvSpPr/>
          <p:nvPr/>
        </p:nvSpPr>
        <p:spPr>
          <a:xfrm>
            <a:off x="8136614" y="1385735"/>
            <a:ext cx="3886716" cy="1270003"/>
          </a:xfrm>
          <a:prstGeom prst="rect">
            <a:avLst/>
          </a:prstGeom>
          <a:solidFill>
            <a:srgbClr val="FFFFFF"/>
          </a:solidFill>
          <a:ln w="25400">
            <a:solidFill>
              <a:schemeClr val="accent1"/>
            </a:solidFill>
          </a:ln>
        </p:spPr>
        <p:txBody>
          <a:bodyPr lIns="33864" tIns="33864" rIns="33864" bIns="33864" anchor="ctr"/>
          <a:lstStyle/>
          <a:p>
            <a:pPr>
              <a:defRPr sz="1400">
                <a:solidFill>
                  <a:srgbClr val="212121"/>
                </a:solidFill>
              </a:defRPr>
            </a:pPr>
            <a:endParaRPr/>
          </a:p>
        </p:txBody>
      </p:sp>
      <p:sp>
        <p:nvSpPr>
          <p:cNvPr id="180" name="Shape 180"/>
          <p:cNvSpPr/>
          <p:nvPr/>
        </p:nvSpPr>
        <p:spPr>
          <a:xfrm>
            <a:off x="4152643" y="2757454"/>
            <a:ext cx="7878620" cy="1270003"/>
          </a:xfrm>
          <a:prstGeom prst="rect">
            <a:avLst/>
          </a:prstGeom>
          <a:solidFill>
            <a:srgbClr val="FFFFFF"/>
          </a:solidFill>
          <a:ln w="25400">
            <a:solidFill>
              <a:schemeClr val="accent1"/>
            </a:solidFill>
          </a:ln>
        </p:spPr>
        <p:txBody>
          <a:bodyPr lIns="33864" tIns="33864" rIns="33864" bIns="33864" anchor="ctr"/>
          <a:lstStyle/>
          <a:p>
            <a:pPr>
              <a:defRPr sz="1400">
                <a:solidFill>
                  <a:srgbClr val="212121"/>
                </a:solidFill>
              </a:defRPr>
            </a:pPr>
            <a:endParaRPr/>
          </a:p>
        </p:txBody>
      </p:sp>
      <p:sp>
        <p:nvSpPr>
          <p:cNvPr id="181" name="Shape 181"/>
          <p:cNvSpPr>
            <a:spLocks noGrp="1"/>
          </p:cNvSpPr>
          <p:nvPr>
            <p:ph type="sldNum" sz="quarter" idx="2"/>
          </p:nvPr>
        </p:nvSpPr>
        <p:spPr>
          <a:xfrm>
            <a:off x="6026531" y="6275387"/>
            <a:ext cx="138939" cy="161927"/>
          </a:xfrm>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Slide Black">
    <p:spTree>
      <p:nvGrpSpPr>
        <p:cNvPr id="1" name=""/>
        <p:cNvGrpSpPr/>
        <p:nvPr/>
      </p:nvGrpSpPr>
      <p:grpSpPr>
        <a:xfrm>
          <a:off x="0" y="0"/>
          <a:ext cx="0" cy="0"/>
          <a:chOff x="0" y="0"/>
          <a:chExt cx="0" cy="0"/>
        </a:xfrm>
      </p:grpSpPr>
      <p:sp>
        <p:nvSpPr>
          <p:cNvPr id="244" name="Shape 244"/>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1_Title Slide Black">
    <p:bg>
      <p:bgPr>
        <a:solidFill>
          <a:srgbClr val="FEFFFF"/>
        </a:solidFill>
        <a:effectLst/>
      </p:bgPr>
    </p:bg>
    <p:spTree>
      <p:nvGrpSpPr>
        <p:cNvPr id="1" name=""/>
        <p:cNvGrpSpPr/>
        <p:nvPr/>
      </p:nvGrpSpPr>
      <p:grpSpPr>
        <a:xfrm>
          <a:off x="0" y="0"/>
          <a:ext cx="0" cy="0"/>
          <a:chOff x="0" y="0"/>
          <a:chExt cx="0" cy="0"/>
        </a:xfrm>
      </p:grpSpPr>
      <p:sp>
        <p:nvSpPr>
          <p:cNvPr id="251" name="Shape 251"/>
          <p:cNvSpPr>
            <a:spLocks noGrp="1"/>
          </p:cNvSpPr>
          <p:nvPr>
            <p:ph type="title"/>
          </p:nvPr>
        </p:nvSpPr>
        <p:spPr>
          <a:xfrm>
            <a:off x="284705" y="1359309"/>
            <a:ext cx="11233151" cy="3377243"/>
          </a:xfrm>
          <a:prstGeom prst="rect">
            <a:avLst/>
          </a:prstGeom>
        </p:spPr>
        <p:txBody>
          <a:bodyPr lIns="45719" tIns="45719" rIns="45719" bIns="45719" anchor="b">
            <a:normAutofit/>
          </a:bodyPr>
          <a:lstStyle>
            <a:lvl1pPr defTabSz="914400">
              <a:lnSpc>
                <a:spcPct val="100000"/>
              </a:lnSpc>
              <a:defRPr sz="7200" b="1" cap="none">
                <a:solidFill>
                  <a:srgbClr val="FEFFFF"/>
                </a:solidFill>
                <a:latin typeface="Noto Sans"/>
                <a:ea typeface="Noto Sans"/>
                <a:cs typeface="Noto Sans"/>
                <a:sym typeface="Noto Sans"/>
              </a:defRPr>
            </a:lvl1pPr>
          </a:lstStyle>
          <a:p>
            <a:r>
              <a:t>Title Text</a:t>
            </a:r>
          </a:p>
        </p:txBody>
      </p:sp>
      <p:sp>
        <p:nvSpPr>
          <p:cNvPr id="252" name="Shape 252"/>
          <p:cNvSpPr>
            <a:spLocks noGrp="1"/>
          </p:cNvSpPr>
          <p:nvPr>
            <p:ph type="body" sz="quarter" idx="1"/>
          </p:nvPr>
        </p:nvSpPr>
        <p:spPr>
          <a:xfrm>
            <a:off x="284705" y="4975957"/>
            <a:ext cx="11233151" cy="720057"/>
          </a:xfrm>
          <a:prstGeom prst="rect">
            <a:avLst/>
          </a:prstGeom>
        </p:spPr>
        <p:txBody>
          <a:bodyPr lIns="45719" tIns="45719" rIns="45719" bIns="45719" anchor="t">
            <a:normAutofit/>
          </a:bodyPr>
          <a:lstStyle>
            <a:lvl1pPr algn="l" defTabSz="914400">
              <a:spcBef>
                <a:spcPts val="400"/>
              </a:spcBef>
              <a:defRPr sz="1800">
                <a:solidFill>
                  <a:srgbClr val="FEFFFF"/>
                </a:solidFill>
                <a:latin typeface="Noto Sans Regular"/>
                <a:ea typeface="Noto Sans Regular"/>
                <a:cs typeface="Noto Sans Regular"/>
                <a:sym typeface="Noto Sans Regular"/>
              </a:defRPr>
            </a:lvl1pPr>
            <a:lvl2pPr indent="457200" algn="l" defTabSz="914400">
              <a:spcBef>
                <a:spcPts val="400"/>
              </a:spcBef>
              <a:defRPr sz="1800">
                <a:solidFill>
                  <a:srgbClr val="FEFFFF"/>
                </a:solidFill>
                <a:latin typeface="Noto Sans Regular"/>
                <a:ea typeface="Noto Sans Regular"/>
                <a:cs typeface="Noto Sans Regular"/>
                <a:sym typeface="Noto Sans Regular"/>
              </a:defRPr>
            </a:lvl2pPr>
            <a:lvl3pPr indent="914400" algn="l" defTabSz="914400">
              <a:spcBef>
                <a:spcPts val="400"/>
              </a:spcBef>
              <a:defRPr sz="1800">
                <a:solidFill>
                  <a:srgbClr val="FEFFFF"/>
                </a:solidFill>
                <a:latin typeface="Noto Sans Regular"/>
                <a:ea typeface="Noto Sans Regular"/>
                <a:cs typeface="Noto Sans Regular"/>
                <a:sym typeface="Noto Sans Regular"/>
              </a:defRPr>
            </a:lvl3pPr>
            <a:lvl4pPr indent="1371600" algn="l" defTabSz="914400">
              <a:spcBef>
                <a:spcPts val="400"/>
              </a:spcBef>
              <a:defRPr sz="1800">
                <a:solidFill>
                  <a:srgbClr val="FEFFFF"/>
                </a:solidFill>
                <a:latin typeface="Noto Sans Regular"/>
                <a:ea typeface="Noto Sans Regular"/>
                <a:cs typeface="Noto Sans Regular"/>
                <a:sym typeface="Noto Sans Regular"/>
              </a:defRPr>
            </a:lvl4pPr>
            <a:lvl5pPr indent="1828800" algn="l" defTabSz="914400">
              <a:spcBef>
                <a:spcPts val="400"/>
              </a:spcBef>
              <a:defRPr sz="1800">
                <a:solidFill>
                  <a:srgbClr val="FEFFFF"/>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253" name="Shape 253"/>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9.2.2017</a:t>
            </a:r>
          </a:p>
        </p:txBody>
      </p:sp>
      <p:sp>
        <p:nvSpPr>
          <p:cNvPr id="254" name="Shape 254"/>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Author  |  Unit  |  Classification</a:t>
            </a:r>
          </a:p>
        </p:txBody>
      </p:sp>
      <p:sp>
        <p:nvSpPr>
          <p:cNvPr id="255" name="Shape 255"/>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FEFFFF"/>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256" name="Shape 256"/>
          <p:cNvSpPr/>
          <p:nvPr/>
        </p:nvSpPr>
        <p:spPr>
          <a:xfrm>
            <a:off x="0" y="1119902"/>
            <a:ext cx="12192000" cy="5738098"/>
          </a:xfrm>
          <a:prstGeom prst="rect">
            <a:avLst/>
          </a:prstGeom>
          <a:solidFill>
            <a:srgbClr val="1F2E38"/>
          </a:solidFill>
          <a:ln w="12700">
            <a:miter lim="400000"/>
          </a:ln>
        </p:spPr>
        <p:txBody>
          <a:bodyPr lIns="33864" tIns="33864" rIns="33864" bIns="33864" anchor="ctr"/>
          <a:lstStyle/>
          <a:p>
            <a:pPr>
              <a:defRPr>
                <a:solidFill>
                  <a:srgbClr val="FEFFFF"/>
                </a:solidFill>
                <a:latin typeface="Skatta Sans Regular"/>
                <a:ea typeface="Skatta Sans Regular"/>
                <a:cs typeface="Skatta Sans Regular"/>
                <a:sym typeface="Skatta Sans Regular"/>
              </a:defRPr>
            </a:pPr>
            <a:endParaRPr/>
          </a:p>
        </p:txBody>
      </p:sp>
      <p:pic>
        <p:nvPicPr>
          <p:cNvPr id="257" name="image7.png"/>
          <p:cNvPicPr>
            <a:picLocks noChangeAspect="1"/>
          </p:cNvPicPr>
          <p:nvPr/>
        </p:nvPicPr>
        <p:blipFill>
          <a:blip r:embed="rId2">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Title Slide Mint">
    <p:bg>
      <p:bgPr>
        <a:solidFill>
          <a:srgbClr val="FEFFFF"/>
        </a:solidFill>
        <a:effectLst/>
      </p:bgPr>
    </p:bg>
    <p:spTree>
      <p:nvGrpSpPr>
        <p:cNvPr id="1" name=""/>
        <p:cNvGrpSpPr/>
        <p:nvPr/>
      </p:nvGrpSpPr>
      <p:grpSpPr>
        <a:xfrm>
          <a:off x="0" y="0"/>
          <a:ext cx="0" cy="0"/>
          <a:chOff x="0" y="0"/>
          <a:chExt cx="0" cy="0"/>
        </a:xfrm>
      </p:grpSpPr>
      <p:sp>
        <p:nvSpPr>
          <p:cNvPr id="264" name="Shape 264"/>
          <p:cNvSpPr/>
          <p:nvPr/>
        </p:nvSpPr>
        <p:spPr>
          <a:xfrm>
            <a:off x="0" y="1119903"/>
            <a:ext cx="12192000" cy="5738098"/>
          </a:xfrm>
          <a:prstGeom prst="rect">
            <a:avLst/>
          </a:prstGeom>
          <a:solidFill>
            <a:srgbClr val="47D7AC"/>
          </a:solidFill>
          <a:ln w="12700">
            <a:miter lim="400000"/>
          </a:ln>
        </p:spPr>
        <p:txBody>
          <a:bodyPr lIns="33864" tIns="33864" rIns="33864" bIns="33864" anchor="ctr"/>
          <a:lstStyle/>
          <a:p>
            <a:pPr>
              <a:defRPr>
                <a:solidFill>
                  <a:srgbClr val="FEFFFF"/>
                </a:solidFill>
                <a:latin typeface="Skatta Sans Regular"/>
                <a:ea typeface="Skatta Sans Regular"/>
                <a:cs typeface="Skatta Sans Regular"/>
                <a:sym typeface="Skatta Sans Regular"/>
              </a:defRPr>
            </a:pPr>
            <a:endParaRPr/>
          </a:p>
        </p:txBody>
      </p:sp>
      <p:sp>
        <p:nvSpPr>
          <p:cNvPr id="265" name="Shape 265"/>
          <p:cNvSpPr>
            <a:spLocks noGrp="1"/>
          </p:cNvSpPr>
          <p:nvPr>
            <p:ph type="title"/>
          </p:nvPr>
        </p:nvSpPr>
        <p:spPr>
          <a:xfrm>
            <a:off x="284705" y="1575177"/>
            <a:ext cx="11233151" cy="3377242"/>
          </a:xfrm>
          <a:prstGeom prst="rect">
            <a:avLst/>
          </a:prstGeom>
        </p:spPr>
        <p:txBody>
          <a:bodyPr lIns="45719" tIns="45719" rIns="45719" bIns="45719" anchor="b">
            <a:normAutofit/>
          </a:bodyPr>
          <a:lstStyle>
            <a:lvl1pPr defTabSz="914400">
              <a:lnSpc>
                <a:spcPct val="100000"/>
              </a:lnSpc>
              <a:defRPr sz="8000" cap="none">
                <a:solidFill>
                  <a:srgbClr val="FEFFFF"/>
                </a:solidFill>
                <a:latin typeface="Noto Sans"/>
                <a:ea typeface="Noto Sans"/>
                <a:cs typeface="Noto Sans"/>
                <a:sym typeface="Noto Sans"/>
              </a:defRPr>
            </a:lvl1pPr>
          </a:lstStyle>
          <a:p>
            <a:r>
              <a:t>Title Text</a:t>
            </a:r>
          </a:p>
        </p:txBody>
      </p:sp>
      <p:sp>
        <p:nvSpPr>
          <p:cNvPr id="266" name="Shape 266"/>
          <p:cNvSpPr>
            <a:spLocks noGrp="1"/>
          </p:cNvSpPr>
          <p:nvPr>
            <p:ph type="body" sz="quarter" idx="1"/>
          </p:nvPr>
        </p:nvSpPr>
        <p:spPr>
          <a:xfrm>
            <a:off x="284705" y="5185152"/>
            <a:ext cx="11233151" cy="720057"/>
          </a:xfrm>
          <a:prstGeom prst="rect">
            <a:avLst/>
          </a:prstGeom>
        </p:spPr>
        <p:txBody>
          <a:bodyPr lIns="45719" tIns="45719" rIns="45719" bIns="45719" anchor="t">
            <a:normAutofit/>
          </a:bodyPr>
          <a:lstStyle>
            <a:lvl1pPr algn="l" defTabSz="914400">
              <a:spcBef>
                <a:spcPts val="400"/>
              </a:spcBef>
              <a:defRPr sz="1800">
                <a:solidFill>
                  <a:srgbClr val="FEFFFF"/>
                </a:solidFill>
                <a:latin typeface="Noto Sans Regular"/>
                <a:ea typeface="Noto Sans Regular"/>
                <a:cs typeface="Noto Sans Regular"/>
                <a:sym typeface="Noto Sans Regular"/>
              </a:defRPr>
            </a:lvl1pPr>
            <a:lvl2pPr indent="457200" algn="l" defTabSz="914400">
              <a:spcBef>
                <a:spcPts val="400"/>
              </a:spcBef>
              <a:defRPr sz="1800">
                <a:solidFill>
                  <a:srgbClr val="FEFFFF"/>
                </a:solidFill>
                <a:latin typeface="Noto Sans Regular"/>
                <a:ea typeface="Noto Sans Regular"/>
                <a:cs typeface="Noto Sans Regular"/>
                <a:sym typeface="Noto Sans Regular"/>
              </a:defRPr>
            </a:lvl2pPr>
            <a:lvl3pPr indent="914400" algn="l" defTabSz="914400">
              <a:spcBef>
                <a:spcPts val="400"/>
              </a:spcBef>
              <a:defRPr sz="1800">
                <a:solidFill>
                  <a:srgbClr val="FEFFFF"/>
                </a:solidFill>
                <a:latin typeface="Noto Sans Regular"/>
                <a:ea typeface="Noto Sans Regular"/>
                <a:cs typeface="Noto Sans Regular"/>
                <a:sym typeface="Noto Sans Regular"/>
              </a:defRPr>
            </a:lvl3pPr>
            <a:lvl4pPr indent="1371600" algn="l" defTabSz="914400">
              <a:spcBef>
                <a:spcPts val="400"/>
              </a:spcBef>
              <a:defRPr sz="1800">
                <a:solidFill>
                  <a:srgbClr val="FEFFFF"/>
                </a:solidFill>
                <a:latin typeface="Noto Sans Regular"/>
                <a:ea typeface="Noto Sans Regular"/>
                <a:cs typeface="Noto Sans Regular"/>
                <a:sym typeface="Noto Sans Regular"/>
              </a:defRPr>
            </a:lvl4pPr>
            <a:lvl5pPr indent="1828800" algn="l" defTabSz="914400">
              <a:spcBef>
                <a:spcPts val="400"/>
              </a:spcBef>
              <a:defRPr sz="1800">
                <a:solidFill>
                  <a:srgbClr val="FEFFFF"/>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pic>
        <p:nvPicPr>
          <p:cNvPr id="267" name="image7.png"/>
          <p:cNvPicPr>
            <a:picLocks noChangeAspect="1"/>
          </p:cNvPicPr>
          <p:nvPr/>
        </p:nvPicPr>
        <p:blipFill>
          <a:blip r:embed="rId2">
            <a:extLst/>
          </a:blip>
          <a:stretch>
            <a:fillRect/>
          </a:stretch>
        </p:blipFill>
        <p:spPr>
          <a:xfrm>
            <a:off x="10501152" y="325311"/>
            <a:ext cx="1246723" cy="522761"/>
          </a:xfrm>
          <a:prstGeom prst="rect">
            <a:avLst/>
          </a:prstGeom>
          <a:ln w="12700">
            <a:miter lim="400000"/>
          </a:ln>
        </p:spPr>
      </p:pic>
      <p:sp>
        <p:nvSpPr>
          <p:cNvPr id="268" name="Shape 268"/>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Title Slide Gray/Image">
    <p:bg>
      <p:bgPr>
        <a:solidFill>
          <a:srgbClr val="FEFFFF"/>
        </a:solidFill>
        <a:effectLst/>
      </p:bgPr>
    </p:bg>
    <p:spTree>
      <p:nvGrpSpPr>
        <p:cNvPr id="1" name=""/>
        <p:cNvGrpSpPr/>
        <p:nvPr/>
      </p:nvGrpSpPr>
      <p:grpSpPr>
        <a:xfrm>
          <a:off x="0" y="0"/>
          <a:ext cx="0" cy="0"/>
          <a:chOff x="0" y="0"/>
          <a:chExt cx="0" cy="0"/>
        </a:xfrm>
      </p:grpSpPr>
      <p:sp>
        <p:nvSpPr>
          <p:cNvPr id="310" name="Shape 310"/>
          <p:cNvSpPr/>
          <p:nvPr/>
        </p:nvSpPr>
        <p:spPr>
          <a:xfrm>
            <a:off x="-1" y="1170192"/>
            <a:ext cx="6106888" cy="5686183"/>
          </a:xfrm>
          <a:prstGeom prst="rect">
            <a:avLst/>
          </a:prstGeom>
          <a:solidFill>
            <a:srgbClr val="B1B8BB"/>
          </a:solidFill>
          <a:ln w="12700">
            <a:miter lim="400000"/>
          </a:ln>
        </p:spPr>
        <p:txBody>
          <a:bodyPr lIns="33864" tIns="33864" rIns="33864" bIns="33864" anchor="ctr"/>
          <a:lstStyle/>
          <a:p>
            <a:pPr>
              <a:defRPr>
                <a:solidFill>
                  <a:srgbClr val="FEFFFF"/>
                </a:solidFill>
                <a:latin typeface="Skatta Sans Regular"/>
                <a:ea typeface="Skatta Sans Regular"/>
                <a:cs typeface="Skatta Sans Regular"/>
                <a:sym typeface="Skatta Sans Regular"/>
              </a:defRPr>
            </a:pPr>
            <a:endParaRPr/>
          </a:p>
        </p:txBody>
      </p:sp>
      <p:sp>
        <p:nvSpPr>
          <p:cNvPr id="311" name="Shape 311"/>
          <p:cNvSpPr>
            <a:spLocks noGrp="1"/>
          </p:cNvSpPr>
          <p:nvPr>
            <p:ph type="pic" idx="13"/>
          </p:nvPr>
        </p:nvSpPr>
        <p:spPr>
          <a:xfrm>
            <a:off x="6100800" y="1170192"/>
            <a:ext cx="6091200" cy="5687808"/>
          </a:xfrm>
          <a:prstGeom prst="rect">
            <a:avLst/>
          </a:prstGeom>
        </p:spPr>
        <p:txBody>
          <a:bodyPr lIns="91439" tIns="45719" rIns="91439" bIns="45719" anchor="t"/>
          <a:lstStyle/>
          <a:p>
            <a:endParaRPr/>
          </a:p>
        </p:txBody>
      </p:sp>
      <p:sp>
        <p:nvSpPr>
          <p:cNvPr id="312" name="Shape 312"/>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9.2.2017</a:t>
            </a:r>
          </a:p>
        </p:txBody>
      </p:sp>
      <p:sp>
        <p:nvSpPr>
          <p:cNvPr id="313" name="Shape 313"/>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Author  |  Unit  |  Classification</a:t>
            </a:r>
          </a:p>
        </p:txBody>
      </p:sp>
      <p:sp>
        <p:nvSpPr>
          <p:cNvPr id="314" name="Shape 314"/>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FEFFFF"/>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315" name="Shape 315"/>
          <p:cNvSpPr>
            <a:spLocks noGrp="1"/>
          </p:cNvSpPr>
          <p:nvPr>
            <p:ph type="body" sz="quarter" idx="1"/>
          </p:nvPr>
        </p:nvSpPr>
        <p:spPr>
          <a:xfrm>
            <a:off x="284706" y="5134638"/>
            <a:ext cx="4785468" cy="1087958"/>
          </a:xfrm>
          <a:prstGeom prst="rect">
            <a:avLst/>
          </a:prstGeom>
        </p:spPr>
        <p:txBody>
          <a:bodyPr lIns="45719" tIns="45719" rIns="45719" bIns="45719" anchor="t">
            <a:normAutofit/>
          </a:bodyPr>
          <a:lstStyle>
            <a:lvl1pPr algn="l" defTabSz="914400">
              <a:spcBef>
                <a:spcPts val="400"/>
              </a:spcBef>
              <a:defRPr sz="1800">
                <a:solidFill>
                  <a:srgbClr val="FEFFFF"/>
                </a:solidFill>
                <a:latin typeface="Noto Sans Regular"/>
                <a:ea typeface="Noto Sans Regular"/>
                <a:cs typeface="Noto Sans Regular"/>
                <a:sym typeface="Noto Sans Regular"/>
              </a:defRPr>
            </a:lvl1pPr>
            <a:lvl2pPr indent="457200" algn="l" defTabSz="914400">
              <a:spcBef>
                <a:spcPts val="400"/>
              </a:spcBef>
              <a:defRPr sz="1800">
                <a:solidFill>
                  <a:srgbClr val="FEFFFF"/>
                </a:solidFill>
                <a:latin typeface="Noto Sans Regular"/>
                <a:ea typeface="Noto Sans Regular"/>
                <a:cs typeface="Noto Sans Regular"/>
                <a:sym typeface="Noto Sans Regular"/>
              </a:defRPr>
            </a:lvl2pPr>
            <a:lvl3pPr indent="914400" algn="l" defTabSz="914400">
              <a:spcBef>
                <a:spcPts val="400"/>
              </a:spcBef>
              <a:defRPr sz="1800">
                <a:solidFill>
                  <a:srgbClr val="FEFFFF"/>
                </a:solidFill>
                <a:latin typeface="Noto Sans Regular"/>
                <a:ea typeface="Noto Sans Regular"/>
                <a:cs typeface="Noto Sans Regular"/>
                <a:sym typeface="Noto Sans Regular"/>
              </a:defRPr>
            </a:lvl3pPr>
            <a:lvl4pPr indent="1371600" algn="l" defTabSz="914400">
              <a:spcBef>
                <a:spcPts val="400"/>
              </a:spcBef>
              <a:defRPr sz="1800">
                <a:solidFill>
                  <a:srgbClr val="FEFFFF"/>
                </a:solidFill>
                <a:latin typeface="Noto Sans Regular"/>
                <a:ea typeface="Noto Sans Regular"/>
                <a:cs typeface="Noto Sans Regular"/>
                <a:sym typeface="Noto Sans Regular"/>
              </a:defRPr>
            </a:lvl4pPr>
            <a:lvl5pPr indent="1828800" algn="l" defTabSz="914400">
              <a:spcBef>
                <a:spcPts val="400"/>
              </a:spcBef>
              <a:defRPr sz="1800">
                <a:solidFill>
                  <a:srgbClr val="FEFFFF"/>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316" name="Shape 316"/>
          <p:cNvSpPr>
            <a:spLocks noGrp="1"/>
          </p:cNvSpPr>
          <p:nvPr>
            <p:ph type="title"/>
          </p:nvPr>
        </p:nvSpPr>
        <p:spPr>
          <a:xfrm>
            <a:off x="284706" y="1543168"/>
            <a:ext cx="5467510" cy="3377242"/>
          </a:xfrm>
          <a:prstGeom prst="rect">
            <a:avLst/>
          </a:prstGeom>
        </p:spPr>
        <p:txBody>
          <a:bodyPr lIns="45719" tIns="45719" rIns="45719" bIns="45719" anchor="b">
            <a:normAutofit/>
          </a:bodyPr>
          <a:lstStyle>
            <a:lvl1pPr defTabSz="914400">
              <a:lnSpc>
                <a:spcPct val="100000"/>
              </a:lnSpc>
              <a:defRPr sz="7200" b="1" cap="none">
                <a:solidFill>
                  <a:srgbClr val="FEFFFF"/>
                </a:solidFill>
                <a:latin typeface="Noto Sans"/>
                <a:ea typeface="Noto Sans"/>
                <a:cs typeface="Noto Sans"/>
                <a:sym typeface="Noto Sans"/>
              </a:defRPr>
            </a:lvl1pPr>
          </a:lstStyle>
          <a:p>
            <a:r>
              <a:t>Title Text</a:t>
            </a:r>
          </a:p>
        </p:txBody>
      </p:sp>
      <p:pic>
        <p:nvPicPr>
          <p:cNvPr id="317" name="image7.png"/>
          <p:cNvPicPr>
            <a:picLocks noChangeAspect="1"/>
          </p:cNvPicPr>
          <p:nvPr/>
        </p:nvPicPr>
        <p:blipFill>
          <a:blip r:embed="rId2">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Title Slide Black/Image">
    <p:bg>
      <p:bgPr>
        <a:solidFill>
          <a:srgbClr val="FEFFFF"/>
        </a:solidFill>
        <a:effectLst/>
      </p:bgPr>
    </p:bg>
    <p:spTree>
      <p:nvGrpSpPr>
        <p:cNvPr id="1" name=""/>
        <p:cNvGrpSpPr/>
        <p:nvPr/>
      </p:nvGrpSpPr>
      <p:grpSpPr>
        <a:xfrm>
          <a:off x="0" y="0"/>
          <a:ext cx="0" cy="0"/>
          <a:chOff x="0" y="0"/>
          <a:chExt cx="0" cy="0"/>
        </a:xfrm>
      </p:grpSpPr>
      <p:sp>
        <p:nvSpPr>
          <p:cNvPr id="324" name="Shape 324"/>
          <p:cNvSpPr/>
          <p:nvPr/>
        </p:nvSpPr>
        <p:spPr>
          <a:xfrm>
            <a:off x="0" y="1173687"/>
            <a:ext cx="6103088" cy="5684313"/>
          </a:xfrm>
          <a:prstGeom prst="rect">
            <a:avLst/>
          </a:prstGeom>
          <a:solidFill>
            <a:srgbClr val="1F2E38"/>
          </a:solidFill>
          <a:ln w="12700">
            <a:miter lim="400000"/>
          </a:ln>
        </p:spPr>
        <p:txBody>
          <a:bodyPr lIns="33864" tIns="33864" rIns="33864" bIns="33864" anchor="ctr"/>
          <a:lstStyle/>
          <a:p>
            <a:pPr>
              <a:defRPr>
                <a:solidFill>
                  <a:srgbClr val="FEFFFF"/>
                </a:solidFill>
                <a:latin typeface="Skatta Sans Regular"/>
                <a:ea typeface="Skatta Sans Regular"/>
                <a:cs typeface="Skatta Sans Regular"/>
                <a:sym typeface="Skatta Sans Regular"/>
              </a:defRPr>
            </a:pPr>
            <a:endParaRPr/>
          </a:p>
        </p:txBody>
      </p:sp>
      <p:sp>
        <p:nvSpPr>
          <p:cNvPr id="325" name="Shape 325"/>
          <p:cNvSpPr>
            <a:spLocks noGrp="1"/>
          </p:cNvSpPr>
          <p:nvPr>
            <p:ph type="pic" idx="13"/>
          </p:nvPr>
        </p:nvSpPr>
        <p:spPr>
          <a:xfrm>
            <a:off x="6100800" y="1173687"/>
            <a:ext cx="6091200" cy="5684313"/>
          </a:xfrm>
          <a:prstGeom prst="rect">
            <a:avLst/>
          </a:prstGeom>
        </p:spPr>
        <p:txBody>
          <a:bodyPr lIns="91439" tIns="45719" rIns="91439" bIns="45719" anchor="t"/>
          <a:lstStyle/>
          <a:p>
            <a:endParaRPr/>
          </a:p>
        </p:txBody>
      </p:sp>
      <p:sp>
        <p:nvSpPr>
          <p:cNvPr id="326" name="Shape 326"/>
          <p:cNvSpPr>
            <a:spLocks noGrp="1"/>
          </p:cNvSpPr>
          <p:nvPr>
            <p:ph type="body" sz="quarter" idx="1"/>
          </p:nvPr>
        </p:nvSpPr>
        <p:spPr>
          <a:xfrm>
            <a:off x="168112" y="4965860"/>
            <a:ext cx="4785468" cy="1087958"/>
          </a:xfrm>
          <a:prstGeom prst="rect">
            <a:avLst/>
          </a:prstGeom>
        </p:spPr>
        <p:txBody>
          <a:bodyPr lIns="45719" tIns="45719" rIns="45719" bIns="45719" anchor="t">
            <a:normAutofit/>
          </a:bodyPr>
          <a:lstStyle>
            <a:lvl1pPr algn="l" defTabSz="914400">
              <a:spcBef>
                <a:spcPts val="400"/>
              </a:spcBef>
              <a:defRPr sz="1800">
                <a:solidFill>
                  <a:srgbClr val="FEFFFF"/>
                </a:solidFill>
                <a:latin typeface="Noto Sans Regular"/>
                <a:ea typeface="Noto Sans Regular"/>
                <a:cs typeface="Noto Sans Regular"/>
                <a:sym typeface="Noto Sans Regular"/>
              </a:defRPr>
            </a:lvl1pPr>
            <a:lvl2pPr indent="457200" algn="l" defTabSz="914400">
              <a:spcBef>
                <a:spcPts val="400"/>
              </a:spcBef>
              <a:defRPr sz="1800">
                <a:solidFill>
                  <a:srgbClr val="FEFFFF"/>
                </a:solidFill>
                <a:latin typeface="Noto Sans Regular"/>
                <a:ea typeface="Noto Sans Regular"/>
                <a:cs typeface="Noto Sans Regular"/>
                <a:sym typeface="Noto Sans Regular"/>
              </a:defRPr>
            </a:lvl2pPr>
            <a:lvl3pPr indent="914400" algn="l" defTabSz="914400">
              <a:spcBef>
                <a:spcPts val="400"/>
              </a:spcBef>
              <a:defRPr sz="1800">
                <a:solidFill>
                  <a:srgbClr val="FEFFFF"/>
                </a:solidFill>
                <a:latin typeface="Noto Sans Regular"/>
                <a:ea typeface="Noto Sans Regular"/>
                <a:cs typeface="Noto Sans Regular"/>
                <a:sym typeface="Noto Sans Regular"/>
              </a:defRPr>
            </a:lvl3pPr>
            <a:lvl4pPr indent="1371600" algn="l" defTabSz="914400">
              <a:spcBef>
                <a:spcPts val="400"/>
              </a:spcBef>
              <a:defRPr sz="1800">
                <a:solidFill>
                  <a:srgbClr val="FEFFFF"/>
                </a:solidFill>
                <a:latin typeface="Noto Sans Regular"/>
                <a:ea typeface="Noto Sans Regular"/>
                <a:cs typeface="Noto Sans Regular"/>
                <a:sym typeface="Noto Sans Regular"/>
              </a:defRPr>
            </a:lvl4pPr>
            <a:lvl5pPr indent="1828800" algn="l" defTabSz="914400">
              <a:spcBef>
                <a:spcPts val="400"/>
              </a:spcBef>
              <a:defRPr sz="1800">
                <a:solidFill>
                  <a:srgbClr val="FEFFFF"/>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327" name="Shape 327"/>
          <p:cNvSpPr>
            <a:spLocks noGrp="1"/>
          </p:cNvSpPr>
          <p:nvPr>
            <p:ph type="title"/>
          </p:nvPr>
        </p:nvSpPr>
        <p:spPr>
          <a:xfrm>
            <a:off x="168112" y="1347540"/>
            <a:ext cx="5467510" cy="3377242"/>
          </a:xfrm>
          <a:prstGeom prst="rect">
            <a:avLst/>
          </a:prstGeom>
        </p:spPr>
        <p:txBody>
          <a:bodyPr lIns="45719" tIns="45719" rIns="45719" bIns="45719" anchor="b">
            <a:normAutofit/>
          </a:bodyPr>
          <a:lstStyle>
            <a:lvl1pPr defTabSz="914400">
              <a:lnSpc>
                <a:spcPct val="100000"/>
              </a:lnSpc>
              <a:defRPr sz="7200" b="1" cap="none">
                <a:solidFill>
                  <a:srgbClr val="FEFFFF"/>
                </a:solidFill>
                <a:latin typeface="Noto Sans"/>
                <a:ea typeface="Noto Sans"/>
                <a:cs typeface="Noto Sans"/>
                <a:sym typeface="Noto Sans"/>
              </a:defRPr>
            </a:lvl1pPr>
          </a:lstStyle>
          <a:p>
            <a:r>
              <a:t>Title Text</a:t>
            </a:r>
          </a:p>
        </p:txBody>
      </p:sp>
      <p:pic>
        <p:nvPicPr>
          <p:cNvPr id="328" name="image7.png"/>
          <p:cNvPicPr>
            <a:picLocks noChangeAspect="1"/>
          </p:cNvPicPr>
          <p:nvPr/>
        </p:nvPicPr>
        <p:blipFill>
          <a:blip r:embed="rId2">
            <a:extLst/>
          </a:blip>
          <a:stretch>
            <a:fillRect/>
          </a:stretch>
        </p:blipFill>
        <p:spPr>
          <a:xfrm>
            <a:off x="10501152" y="325311"/>
            <a:ext cx="1246723" cy="522761"/>
          </a:xfrm>
          <a:prstGeom prst="rect">
            <a:avLst/>
          </a:prstGeom>
          <a:ln w="12700">
            <a:miter lim="400000"/>
          </a:ln>
        </p:spPr>
      </p:pic>
      <p:sp>
        <p:nvSpPr>
          <p:cNvPr id="329" name="Shape 329"/>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Title Slide Orange/Image">
    <p:bg>
      <p:bgPr>
        <a:solidFill>
          <a:srgbClr val="FEFFFF"/>
        </a:solidFill>
        <a:effectLst/>
      </p:bgPr>
    </p:bg>
    <p:spTree>
      <p:nvGrpSpPr>
        <p:cNvPr id="1" name=""/>
        <p:cNvGrpSpPr/>
        <p:nvPr/>
      </p:nvGrpSpPr>
      <p:grpSpPr>
        <a:xfrm>
          <a:off x="0" y="0"/>
          <a:ext cx="0" cy="0"/>
          <a:chOff x="0" y="0"/>
          <a:chExt cx="0" cy="0"/>
        </a:xfrm>
      </p:grpSpPr>
      <p:sp>
        <p:nvSpPr>
          <p:cNvPr id="336" name="Shape 336"/>
          <p:cNvSpPr/>
          <p:nvPr/>
        </p:nvSpPr>
        <p:spPr>
          <a:xfrm>
            <a:off x="0" y="1215188"/>
            <a:ext cx="6103088" cy="5642812"/>
          </a:xfrm>
          <a:prstGeom prst="rect">
            <a:avLst/>
          </a:prstGeom>
          <a:solidFill>
            <a:srgbClr val="FF7F41"/>
          </a:solidFill>
          <a:ln w="12700">
            <a:miter lim="400000"/>
          </a:ln>
        </p:spPr>
        <p:txBody>
          <a:bodyPr lIns="33864" tIns="33864" rIns="33864" bIns="33864" anchor="ctr"/>
          <a:lstStyle/>
          <a:p>
            <a:pPr>
              <a:defRPr>
                <a:solidFill>
                  <a:srgbClr val="FEFFFF"/>
                </a:solidFill>
                <a:latin typeface="Skatta Sans Regular"/>
                <a:ea typeface="Skatta Sans Regular"/>
                <a:cs typeface="Skatta Sans Regular"/>
                <a:sym typeface="Skatta Sans Regular"/>
              </a:defRPr>
            </a:pPr>
            <a:endParaRPr/>
          </a:p>
        </p:txBody>
      </p:sp>
      <p:sp>
        <p:nvSpPr>
          <p:cNvPr id="337" name="Shape 337"/>
          <p:cNvSpPr>
            <a:spLocks noGrp="1"/>
          </p:cNvSpPr>
          <p:nvPr>
            <p:ph type="pic" idx="13"/>
          </p:nvPr>
        </p:nvSpPr>
        <p:spPr>
          <a:xfrm>
            <a:off x="6100800" y="1215189"/>
            <a:ext cx="6091200" cy="5642811"/>
          </a:xfrm>
          <a:prstGeom prst="rect">
            <a:avLst/>
          </a:prstGeom>
        </p:spPr>
        <p:txBody>
          <a:bodyPr lIns="91439" tIns="45719" rIns="91439" bIns="45719" anchor="t"/>
          <a:lstStyle/>
          <a:p>
            <a:endParaRPr/>
          </a:p>
        </p:txBody>
      </p:sp>
      <p:sp>
        <p:nvSpPr>
          <p:cNvPr id="338" name="Shape 338"/>
          <p:cNvSpPr>
            <a:spLocks noGrp="1"/>
          </p:cNvSpPr>
          <p:nvPr>
            <p:ph type="body" sz="quarter" idx="1"/>
          </p:nvPr>
        </p:nvSpPr>
        <p:spPr>
          <a:xfrm>
            <a:off x="168112" y="4974647"/>
            <a:ext cx="4785468" cy="1087958"/>
          </a:xfrm>
          <a:prstGeom prst="rect">
            <a:avLst/>
          </a:prstGeom>
        </p:spPr>
        <p:txBody>
          <a:bodyPr lIns="45719" tIns="45719" rIns="45719" bIns="45719" anchor="t">
            <a:normAutofit/>
          </a:bodyPr>
          <a:lstStyle>
            <a:lvl1pPr algn="l" defTabSz="914400">
              <a:spcBef>
                <a:spcPts val="400"/>
              </a:spcBef>
              <a:defRPr sz="1800">
                <a:solidFill>
                  <a:srgbClr val="FEFFFF"/>
                </a:solidFill>
                <a:latin typeface="Noto Sans Regular"/>
                <a:ea typeface="Noto Sans Regular"/>
                <a:cs typeface="Noto Sans Regular"/>
                <a:sym typeface="Noto Sans Regular"/>
              </a:defRPr>
            </a:lvl1pPr>
            <a:lvl2pPr indent="457200" algn="l" defTabSz="914400">
              <a:spcBef>
                <a:spcPts val="400"/>
              </a:spcBef>
              <a:defRPr sz="1800">
                <a:solidFill>
                  <a:srgbClr val="FEFFFF"/>
                </a:solidFill>
                <a:latin typeface="Noto Sans Regular"/>
                <a:ea typeface="Noto Sans Regular"/>
                <a:cs typeface="Noto Sans Regular"/>
                <a:sym typeface="Noto Sans Regular"/>
              </a:defRPr>
            </a:lvl2pPr>
            <a:lvl3pPr indent="914400" algn="l" defTabSz="914400">
              <a:spcBef>
                <a:spcPts val="400"/>
              </a:spcBef>
              <a:defRPr sz="1800">
                <a:solidFill>
                  <a:srgbClr val="FEFFFF"/>
                </a:solidFill>
                <a:latin typeface="Noto Sans Regular"/>
                <a:ea typeface="Noto Sans Regular"/>
                <a:cs typeface="Noto Sans Regular"/>
                <a:sym typeface="Noto Sans Regular"/>
              </a:defRPr>
            </a:lvl3pPr>
            <a:lvl4pPr indent="1371600" algn="l" defTabSz="914400">
              <a:spcBef>
                <a:spcPts val="400"/>
              </a:spcBef>
              <a:defRPr sz="1800">
                <a:solidFill>
                  <a:srgbClr val="FEFFFF"/>
                </a:solidFill>
                <a:latin typeface="Noto Sans Regular"/>
                <a:ea typeface="Noto Sans Regular"/>
                <a:cs typeface="Noto Sans Regular"/>
                <a:sym typeface="Noto Sans Regular"/>
              </a:defRPr>
            </a:lvl4pPr>
            <a:lvl5pPr indent="1828800" algn="l" defTabSz="914400">
              <a:spcBef>
                <a:spcPts val="400"/>
              </a:spcBef>
              <a:defRPr sz="1800">
                <a:solidFill>
                  <a:srgbClr val="FEFFFF"/>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339" name="Shape 339"/>
          <p:cNvSpPr>
            <a:spLocks noGrp="1"/>
          </p:cNvSpPr>
          <p:nvPr>
            <p:ph type="title"/>
          </p:nvPr>
        </p:nvSpPr>
        <p:spPr>
          <a:xfrm>
            <a:off x="168112" y="1359574"/>
            <a:ext cx="5467510" cy="3377243"/>
          </a:xfrm>
          <a:prstGeom prst="rect">
            <a:avLst/>
          </a:prstGeom>
        </p:spPr>
        <p:txBody>
          <a:bodyPr lIns="45719" tIns="45719" rIns="45719" bIns="45719" anchor="b">
            <a:normAutofit/>
          </a:bodyPr>
          <a:lstStyle>
            <a:lvl1pPr defTabSz="914400">
              <a:lnSpc>
                <a:spcPct val="100000"/>
              </a:lnSpc>
              <a:defRPr sz="7200" b="1" cap="none">
                <a:solidFill>
                  <a:srgbClr val="FEFFFF"/>
                </a:solidFill>
                <a:latin typeface="Noto Sans"/>
                <a:ea typeface="Noto Sans"/>
                <a:cs typeface="Noto Sans"/>
                <a:sym typeface="Noto Sans"/>
              </a:defRPr>
            </a:lvl1pPr>
          </a:lstStyle>
          <a:p>
            <a:r>
              <a:t>Title Text</a:t>
            </a:r>
          </a:p>
        </p:txBody>
      </p:sp>
      <p:pic>
        <p:nvPicPr>
          <p:cNvPr id="340" name="image7.png"/>
          <p:cNvPicPr>
            <a:picLocks noChangeAspect="1"/>
          </p:cNvPicPr>
          <p:nvPr/>
        </p:nvPicPr>
        <p:blipFill>
          <a:blip r:embed="rId2">
            <a:extLst/>
          </a:blip>
          <a:stretch>
            <a:fillRect/>
          </a:stretch>
        </p:blipFill>
        <p:spPr>
          <a:xfrm>
            <a:off x="10501152" y="325311"/>
            <a:ext cx="1246723" cy="522761"/>
          </a:xfrm>
          <a:prstGeom prst="rect">
            <a:avLst/>
          </a:prstGeom>
          <a:ln w="12700">
            <a:miter lim="400000"/>
          </a:ln>
        </p:spPr>
      </p:pic>
      <p:sp>
        <p:nvSpPr>
          <p:cNvPr id="341" name="Shape 341"/>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le Slide Yellow/Image">
    <p:bg>
      <p:bgPr>
        <a:solidFill>
          <a:srgbClr val="FEFFFF"/>
        </a:solidFill>
        <a:effectLst/>
      </p:bgPr>
    </p:bg>
    <p:spTree>
      <p:nvGrpSpPr>
        <p:cNvPr id="1" name=""/>
        <p:cNvGrpSpPr/>
        <p:nvPr/>
      </p:nvGrpSpPr>
      <p:grpSpPr>
        <a:xfrm>
          <a:off x="0" y="0"/>
          <a:ext cx="0" cy="0"/>
          <a:chOff x="0" y="0"/>
          <a:chExt cx="0" cy="0"/>
        </a:xfrm>
      </p:grpSpPr>
      <p:sp>
        <p:nvSpPr>
          <p:cNvPr id="348" name="Shape 348"/>
          <p:cNvSpPr/>
          <p:nvPr/>
        </p:nvSpPr>
        <p:spPr>
          <a:xfrm>
            <a:off x="-1" y="1162433"/>
            <a:ext cx="6113723" cy="5695567"/>
          </a:xfrm>
          <a:prstGeom prst="rect">
            <a:avLst/>
          </a:prstGeom>
          <a:solidFill>
            <a:srgbClr val="FFC800"/>
          </a:solidFill>
          <a:ln w="12700">
            <a:miter lim="400000"/>
          </a:ln>
        </p:spPr>
        <p:txBody>
          <a:bodyPr lIns="33864" tIns="33864" rIns="33864" bIns="33864" anchor="ctr"/>
          <a:lstStyle/>
          <a:p>
            <a:pPr>
              <a:defRPr>
                <a:solidFill>
                  <a:srgbClr val="FEFFFF"/>
                </a:solidFill>
                <a:latin typeface="Skatta Sans Regular"/>
                <a:ea typeface="Skatta Sans Regular"/>
                <a:cs typeface="Skatta Sans Regular"/>
                <a:sym typeface="Skatta Sans Regular"/>
              </a:defRPr>
            </a:pPr>
            <a:endParaRPr/>
          </a:p>
        </p:txBody>
      </p:sp>
      <p:sp>
        <p:nvSpPr>
          <p:cNvPr id="349" name="Shape 349"/>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9.2.2017</a:t>
            </a:r>
          </a:p>
        </p:txBody>
      </p:sp>
      <p:sp>
        <p:nvSpPr>
          <p:cNvPr id="350" name="Shape 350"/>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Author  |  Unit  |  Classification</a:t>
            </a:r>
          </a:p>
        </p:txBody>
      </p:sp>
      <p:sp>
        <p:nvSpPr>
          <p:cNvPr id="351" name="Shape 351"/>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FEFFFF"/>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352" name="Shape 352"/>
          <p:cNvSpPr>
            <a:spLocks noGrp="1"/>
          </p:cNvSpPr>
          <p:nvPr>
            <p:ph type="pic" idx="13"/>
          </p:nvPr>
        </p:nvSpPr>
        <p:spPr>
          <a:xfrm>
            <a:off x="6100800" y="1162433"/>
            <a:ext cx="6091200" cy="5695567"/>
          </a:xfrm>
          <a:prstGeom prst="rect">
            <a:avLst/>
          </a:prstGeom>
        </p:spPr>
        <p:txBody>
          <a:bodyPr lIns="91439" tIns="45719" rIns="91439" bIns="45719" anchor="t"/>
          <a:lstStyle/>
          <a:p>
            <a:endParaRPr/>
          </a:p>
        </p:txBody>
      </p:sp>
      <p:sp>
        <p:nvSpPr>
          <p:cNvPr id="353" name="Shape 353"/>
          <p:cNvSpPr>
            <a:spLocks noGrp="1"/>
          </p:cNvSpPr>
          <p:nvPr>
            <p:ph type="body" sz="quarter" idx="1"/>
          </p:nvPr>
        </p:nvSpPr>
        <p:spPr>
          <a:xfrm>
            <a:off x="316646" y="4914444"/>
            <a:ext cx="4785467" cy="1087959"/>
          </a:xfrm>
          <a:prstGeom prst="rect">
            <a:avLst/>
          </a:prstGeom>
        </p:spPr>
        <p:txBody>
          <a:bodyPr lIns="45719" tIns="45719" rIns="45719" bIns="45719" anchor="t">
            <a:normAutofit/>
          </a:bodyPr>
          <a:lstStyle>
            <a:lvl1pPr algn="l" defTabSz="914400">
              <a:spcBef>
                <a:spcPts val="400"/>
              </a:spcBef>
              <a:defRPr sz="1800">
                <a:solidFill>
                  <a:srgbClr val="FEFFFF"/>
                </a:solidFill>
                <a:latin typeface="Noto Sans Regular"/>
                <a:ea typeface="Noto Sans Regular"/>
                <a:cs typeface="Noto Sans Regular"/>
                <a:sym typeface="Noto Sans Regular"/>
              </a:defRPr>
            </a:lvl1pPr>
            <a:lvl2pPr indent="457200" algn="l" defTabSz="914400">
              <a:spcBef>
                <a:spcPts val="400"/>
              </a:spcBef>
              <a:defRPr sz="1800">
                <a:solidFill>
                  <a:srgbClr val="FEFFFF"/>
                </a:solidFill>
                <a:latin typeface="Noto Sans Regular"/>
                <a:ea typeface="Noto Sans Regular"/>
                <a:cs typeface="Noto Sans Regular"/>
                <a:sym typeface="Noto Sans Regular"/>
              </a:defRPr>
            </a:lvl2pPr>
            <a:lvl3pPr indent="914400" algn="l" defTabSz="914400">
              <a:spcBef>
                <a:spcPts val="400"/>
              </a:spcBef>
              <a:defRPr sz="1800">
                <a:solidFill>
                  <a:srgbClr val="FEFFFF"/>
                </a:solidFill>
                <a:latin typeface="Noto Sans Regular"/>
                <a:ea typeface="Noto Sans Regular"/>
                <a:cs typeface="Noto Sans Regular"/>
                <a:sym typeface="Noto Sans Regular"/>
              </a:defRPr>
            </a:lvl3pPr>
            <a:lvl4pPr indent="1371600" algn="l" defTabSz="914400">
              <a:spcBef>
                <a:spcPts val="400"/>
              </a:spcBef>
              <a:defRPr sz="1800">
                <a:solidFill>
                  <a:srgbClr val="FEFFFF"/>
                </a:solidFill>
                <a:latin typeface="Noto Sans Regular"/>
                <a:ea typeface="Noto Sans Regular"/>
                <a:cs typeface="Noto Sans Regular"/>
                <a:sym typeface="Noto Sans Regular"/>
              </a:defRPr>
            </a:lvl4pPr>
            <a:lvl5pPr indent="1828800" algn="l" defTabSz="914400">
              <a:spcBef>
                <a:spcPts val="400"/>
              </a:spcBef>
              <a:defRPr sz="1800">
                <a:solidFill>
                  <a:srgbClr val="FEFFFF"/>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354" name="Shape 354"/>
          <p:cNvSpPr>
            <a:spLocks noGrp="1"/>
          </p:cNvSpPr>
          <p:nvPr>
            <p:ph type="title"/>
          </p:nvPr>
        </p:nvSpPr>
        <p:spPr>
          <a:xfrm>
            <a:off x="316646" y="1347540"/>
            <a:ext cx="5467509" cy="3377242"/>
          </a:xfrm>
          <a:prstGeom prst="rect">
            <a:avLst/>
          </a:prstGeom>
        </p:spPr>
        <p:txBody>
          <a:bodyPr lIns="45719" tIns="45719" rIns="45719" bIns="45719" anchor="b">
            <a:normAutofit/>
          </a:bodyPr>
          <a:lstStyle>
            <a:lvl1pPr defTabSz="914400">
              <a:lnSpc>
                <a:spcPct val="100000"/>
              </a:lnSpc>
              <a:defRPr sz="7200" b="1" cap="none">
                <a:solidFill>
                  <a:srgbClr val="FEFFFF"/>
                </a:solidFill>
                <a:latin typeface="Noto Sans"/>
                <a:ea typeface="Noto Sans"/>
                <a:cs typeface="Noto Sans"/>
                <a:sym typeface="Noto Sans"/>
              </a:defRPr>
            </a:lvl1pPr>
          </a:lstStyle>
          <a:p>
            <a:r>
              <a:t>Title Text</a:t>
            </a:r>
          </a:p>
        </p:txBody>
      </p:sp>
      <p:pic>
        <p:nvPicPr>
          <p:cNvPr id="355" name="image7.png"/>
          <p:cNvPicPr>
            <a:picLocks noChangeAspect="1"/>
          </p:cNvPicPr>
          <p:nvPr/>
        </p:nvPicPr>
        <p:blipFill>
          <a:blip r:embed="rId2">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2_Title Slide Mint/Image">
    <p:bg>
      <p:bgPr>
        <a:solidFill>
          <a:srgbClr val="FEFFFF"/>
        </a:solidFill>
        <a:effectLst/>
      </p:bgPr>
    </p:bg>
    <p:spTree>
      <p:nvGrpSpPr>
        <p:cNvPr id="1" name=""/>
        <p:cNvGrpSpPr/>
        <p:nvPr/>
      </p:nvGrpSpPr>
      <p:grpSpPr>
        <a:xfrm>
          <a:off x="0" y="0"/>
          <a:ext cx="0" cy="0"/>
          <a:chOff x="0" y="0"/>
          <a:chExt cx="0" cy="0"/>
        </a:xfrm>
      </p:grpSpPr>
      <p:sp>
        <p:nvSpPr>
          <p:cNvPr id="374" name="Shape 374"/>
          <p:cNvSpPr>
            <a:spLocks noGrp="1"/>
          </p:cNvSpPr>
          <p:nvPr>
            <p:ph type="pic" idx="13"/>
          </p:nvPr>
        </p:nvSpPr>
        <p:spPr>
          <a:xfrm>
            <a:off x="0" y="0"/>
            <a:ext cx="6091200" cy="6858000"/>
          </a:xfrm>
          <a:prstGeom prst="rect">
            <a:avLst/>
          </a:prstGeom>
        </p:spPr>
        <p:txBody>
          <a:bodyPr lIns="91439" tIns="45719" rIns="91439" bIns="45719" anchor="t"/>
          <a:lstStyle/>
          <a:p>
            <a:endParaRPr/>
          </a:p>
        </p:txBody>
      </p:sp>
      <p:sp>
        <p:nvSpPr>
          <p:cNvPr id="375" name="Shape 375"/>
          <p:cNvSpPr/>
          <p:nvPr/>
        </p:nvSpPr>
        <p:spPr>
          <a:xfrm>
            <a:off x="6988175" y="6499062"/>
            <a:ext cx="1441450"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9.2.2017</a:t>
            </a:r>
          </a:p>
        </p:txBody>
      </p:sp>
      <p:sp>
        <p:nvSpPr>
          <p:cNvPr id="376" name="Shape 376"/>
          <p:cNvSpPr/>
          <p:nvPr/>
        </p:nvSpPr>
        <p:spPr>
          <a:xfrm>
            <a:off x="8429625" y="6500812"/>
            <a:ext cx="3622675"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Author  |  Unit  |  Classification</a:t>
            </a:r>
          </a:p>
        </p:txBody>
      </p:sp>
      <p:sp>
        <p:nvSpPr>
          <p:cNvPr id="377" name="Shape 377"/>
          <p:cNvSpPr>
            <a:spLocks noGrp="1"/>
          </p:cNvSpPr>
          <p:nvPr>
            <p:ph type="sldNum" sz="quarter" idx="2"/>
          </p:nvPr>
        </p:nvSpPr>
        <p:spPr>
          <a:xfrm>
            <a:off x="6629400" y="6499062"/>
            <a:ext cx="127000" cy="127001"/>
          </a:xfrm>
          <a:prstGeom prst="rect">
            <a:avLst/>
          </a:prstGeom>
        </p:spPr>
        <p:txBody>
          <a:bodyPr/>
          <a:lstStyle>
            <a:lvl1pPr algn="l" defTabSz="914400">
              <a:defRPr sz="800">
                <a:solidFill>
                  <a:srgbClr val="FEFFFF"/>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378" name="Shape 378"/>
          <p:cNvSpPr>
            <a:spLocks noGrp="1"/>
          </p:cNvSpPr>
          <p:nvPr>
            <p:ph type="body" sz="quarter" idx="1"/>
          </p:nvPr>
        </p:nvSpPr>
        <p:spPr>
          <a:xfrm>
            <a:off x="6579181" y="5145108"/>
            <a:ext cx="4785467" cy="1087958"/>
          </a:xfrm>
          <a:prstGeom prst="rect">
            <a:avLst/>
          </a:prstGeom>
        </p:spPr>
        <p:txBody>
          <a:bodyPr lIns="45719" tIns="45719" rIns="45719" bIns="45719" anchor="t">
            <a:normAutofit/>
          </a:bodyPr>
          <a:lstStyle>
            <a:lvl1pPr algn="l" defTabSz="914400">
              <a:spcBef>
                <a:spcPts val="400"/>
              </a:spcBef>
              <a:defRPr sz="1800">
                <a:solidFill>
                  <a:srgbClr val="47D7AC"/>
                </a:solidFill>
                <a:latin typeface="Noto Sans Regular"/>
                <a:ea typeface="Noto Sans Regular"/>
                <a:cs typeface="Noto Sans Regular"/>
                <a:sym typeface="Noto Sans Regular"/>
              </a:defRPr>
            </a:lvl1pPr>
            <a:lvl2pPr indent="457200" algn="l" defTabSz="914400">
              <a:spcBef>
                <a:spcPts val="400"/>
              </a:spcBef>
              <a:defRPr sz="1800">
                <a:solidFill>
                  <a:srgbClr val="47D7AC"/>
                </a:solidFill>
                <a:latin typeface="Noto Sans Regular"/>
                <a:ea typeface="Noto Sans Regular"/>
                <a:cs typeface="Noto Sans Regular"/>
                <a:sym typeface="Noto Sans Regular"/>
              </a:defRPr>
            </a:lvl2pPr>
            <a:lvl3pPr indent="914400" algn="l" defTabSz="914400">
              <a:spcBef>
                <a:spcPts val="400"/>
              </a:spcBef>
              <a:defRPr sz="1800">
                <a:solidFill>
                  <a:srgbClr val="47D7AC"/>
                </a:solidFill>
                <a:latin typeface="Noto Sans Regular"/>
                <a:ea typeface="Noto Sans Regular"/>
                <a:cs typeface="Noto Sans Regular"/>
                <a:sym typeface="Noto Sans Regular"/>
              </a:defRPr>
            </a:lvl3pPr>
            <a:lvl4pPr indent="1371600" algn="l" defTabSz="914400">
              <a:spcBef>
                <a:spcPts val="400"/>
              </a:spcBef>
              <a:defRPr sz="1800">
                <a:solidFill>
                  <a:srgbClr val="47D7AC"/>
                </a:solidFill>
                <a:latin typeface="Noto Sans Regular"/>
                <a:ea typeface="Noto Sans Regular"/>
                <a:cs typeface="Noto Sans Regular"/>
                <a:sym typeface="Noto Sans Regular"/>
              </a:defRPr>
            </a:lvl4pPr>
            <a:lvl5pPr indent="1828800" algn="l" defTabSz="914400">
              <a:spcBef>
                <a:spcPts val="400"/>
              </a:spcBef>
              <a:defRPr sz="1800">
                <a:solidFill>
                  <a:srgbClr val="47D7AC"/>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379" name="Shape 379"/>
          <p:cNvSpPr>
            <a:spLocks noGrp="1"/>
          </p:cNvSpPr>
          <p:nvPr>
            <p:ph type="title"/>
          </p:nvPr>
        </p:nvSpPr>
        <p:spPr>
          <a:xfrm>
            <a:off x="6579181" y="1313866"/>
            <a:ext cx="5283957" cy="3377243"/>
          </a:xfrm>
          <a:prstGeom prst="rect">
            <a:avLst/>
          </a:prstGeom>
        </p:spPr>
        <p:txBody>
          <a:bodyPr lIns="45719" tIns="45719" rIns="45719" bIns="45719" anchor="b">
            <a:normAutofit/>
          </a:bodyPr>
          <a:lstStyle>
            <a:lvl1pPr defTabSz="914400">
              <a:lnSpc>
                <a:spcPct val="100000"/>
              </a:lnSpc>
              <a:defRPr sz="7200" b="1" cap="none">
                <a:solidFill>
                  <a:srgbClr val="47D7AC"/>
                </a:solidFill>
                <a:latin typeface="Noto Sans"/>
                <a:ea typeface="Noto Sans"/>
                <a:cs typeface="Noto Sans"/>
                <a:sym typeface="Noto Sans"/>
              </a:defRPr>
            </a:lvl1pPr>
          </a:lstStyle>
          <a:p>
            <a:r>
              <a:t>Title Text</a:t>
            </a:r>
          </a:p>
        </p:txBody>
      </p:sp>
      <p:pic>
        <p:nvPicPr>
          <p:cNvPr id="380" name="image7.png"/>
          <p:cNvPicPr>
            <a:picLocks noChangeAspect="1"/>
          </p:cNvPicPr>
          <p:nvPr/>
        </p:nvPicPr>
        <p:blipFill>
          <a:blip r:embed="rId2">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2_Title Slide Black/Image">
    <p:bg>
      <p:bgPr>
        <a:solidFill>
          <a:srgbClr val="FEFFFF"/>
        </a:solidFill>
        <a:effectLst/>
      </p:bgPr>
    </p:bg>
    <p:spTree>
      <p:nvGrpSpPr>
        <p:cNvPr id="1" name=""/>
        <p:cNvGrpSpPr/>
        <p:nvPr/>
      </p:nvGrpSpPr>
      <p:grpSpPr>
        <a:xfrm>
          <a:off x="0" y="0"/>
          <a:ext cx="0" cy="0"/>
          <a:chOff x="0" y="0"/>
          <a:chExt cx="0" cy="0"/>
        </a:xfrm>
      </p:grpSpPr>
      <p:sp>
        <p:nvSpPr>
          <p:cNvPr id="387" name="Shape 387"/>
          <p:cNvSpPr>
            <a:spLocks noGrp="1"/>
          </p:cNvSpPr>
          <p:nvPr>
            <p:ph type="pic" idx="13"/>
          </p:nvPr>
        </p:nvSpPr>
        <p:spPr>
          <a:xfrm>
            <a:off x="0" y="0"/>
            <a:ext cx="6091200" cy="6858000"/>
          </a:xfrm>
          <a:prstGeom prst="rect">
            <a:avLst/>
          </a:prstGeom>
        </p:spPr>
        <p:txBody>
          <a:bodyPr lIns="91439" tIns="45719" rIns="91439" bIns="45719" anchor="t"/>
          <a:lstStyle/>
          <a:p>
            <a:endParaRPr/>
          </a:p>
        </p:txBody>
      </p:sp>
      <p:sp>
        <p:nvSpPr>
          <p:cNvPr id="388" name="Shape 388"/>
          <p:cNvSpPr/>
          <p:nvPr/>
        </p:nvSpPr>
        <p:spPr>
          <a:xfrm>
            <a:off x="6988175" y="6499062"/>
            <a:ext cx="1441450"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9.2.2017</a:t>
            </a:r>
          </a:p>
        </p:txBody>
      </p:sp>
      <p:sp>
        <p:nvSpPr>
          <p:cNvPr id="389" name="Shape 389"/>
          <p:cNvSpPr/>
          <p:nvPr/>
        </p:nvSpPr>
        <p:spPr>
          <a:xfrm>
            <a:off x="8429625" y="6500812"/>
            <a:ext cx="3622675"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390" name="Shape 390"/>
          <p:cNvSpPr>
            <a:spLocks noGrp="1"/>
          </p:cNvSpPr>
          <p:nvPr>
            <p:ph type="sldNum" sz="quarter" idx="2"/>
          </p:nvPr>
        </p:nvSpPr>
        <p:spPr>
          <a:xfrm>
            <a:off x="6629400" y="6499062"/>
            <a:ext cx="127000"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391" name="Shape 391"/>
          <p:cNvSpPr>
            <a:spLocks noGrp="1"/>
          </p:cNvSpPr>
          <p:nvPr>
            <p:ph type="body" sz="quarter" idx="1"/>
          </p:nvPr>
        </p:nvSpPr>
        <p:spPr>
          <a:xfrm>
            <a:off x="6629400" y="4903368"/>
            <a:ext cx="4785467" cy="1087958"/>
          </a:xfrm>
          <a:prstGeom prst="rect">
            <a:avLst/>
          </a:prstGeom>
        </p:spPr>
        <p:txBody>
          <a:bodyPr lIns="45719" tIns="45719" rIns="45719" bIns="45719" anchor="t">
            <a:normAutofit/>
          </a:bodyPr>
          <a:lstStyle>
            <a:lvl1pPr algn="l" defTabSz="914400">
              <a:spcBef>
                <a:spcPts val="400"/>
              </a:spcBef>
              <a:defRPr sz="1800">
                <a:solidFill>
                  <a:srgbClr val="1F2E38"/>
                </a:solidFill>
                <a:latin typeface="Noto Sans Regular"/>
                <a:ea typeface="Noto Sans Regular"/>
                <a:cs typeface="Noto Sans Regular"/>
                <a:sym typeface="Noto Sans Regular"/>
              </a:defRPr>
            </a:lvl1pPr>
            <a:lvl2pPr indent="457200" algn="l" defTabSz="914400">
              <a:spcBef>
                <a:spcPts val="400"/>
              </a:spcBef>
              <a:defRPr sz="1800">
                <a:solidFill>
                  <a:srgbClr val="1F2E38"/>
                </a:solidFill>
                <a:latin typeface="Noto Sans Regular"/>
                <a:ea typeface="Noto Sans Regular"/>
                <a:cs typeface="Noto Sans Regular"/>
                <a:sym typeface="Noto Sans Regular"/>
              </a:defRPr>
            </a:lvl2pPr>
            <a:lvl3pPr indent="914400" algn="l" defTabSz="914400">
              <a:spcBef>
                <a:spcPts val="400"/>
              </a:spcBef>
              <a:defRPr sz="1800">
                <a:solidFill>
                  <a:srgbClr val="1F2E38"/>
                </a:solidFill>
                <a:latin typeface="Noto Sans Regular"/>
                <a:ea typeface="Noto Sans Regular"/>
                <a:cs typeface="Noto Sans Regular"/>
                <a:sym typeface="Noto Sans Regular"/>
              </a:defRPr>
            </a:lvl3pPr>
            <a:lvl4pPr indent="1371600" algn="l" defTabSz="914400">
              <a:spcBef>
                <a:spcPts val="400"/>
              </a:spcBef>
              <a:defRPr sz="1800">
                <a:solidFill>
                  <a:srgbClr val="1F2E38"/>
                </a:solidFill>
                <a:latin typeface="Noto Sans Regular"/>
                <a:ea typeface="Noto Sans Regular"/>
                <a:cs typeface="Noto Sans Regular"/>
                <a:sym typeface="Noto Sans Regular"/>
              </a:defRPr>
            </a:lvl4pPr>
            <a:lvl5pPr indent="1828800" algn="l" defTabSz="914400">
              <a:spcBef>
                <a:spcPts val="400"/>
              </a:spcBef>
              <a:defRPr sz="1800">
                <a:solidFill>
                  <a:srgbClr val="1F2E38"/>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392" name="Shape 392"/>
          <p:cNvSpPr>
            <a:spLocks noGrp="1"/>
          </p:cNvSpPr>
          <p:nvPr>
            <p:ph type="title"/>
          </p:nvPr>
        </p:nvSpPr>
        <p:spPr>
          <a:xfrm>
            <a:off x="6629400" y="1180757"/>
            <a:ext cx="5185611" cy="3377243"/>
          </a:xfrm>
          <a:prstGeom prst="rect">
            <a:avLst/>
          </a:prstGeom>
        </p:spPr>
        <p:txBody>
          <a:bodyPr lIns="45719" tIns="45719" rIns="45719" bIns="45719" anchor="b">
            <a:normAutofit/>
          </a:bodyPr>
          <a:lstStyle>
            <a:lvl1pPr defTabSz="914400">
              <a:lnSpc>
                <a:spcPct val="100000"/>
              </a:lnSpc>
              <a:defRPr sz="7200" b="1" cap="none">
                <a:solidFill>
                  <a:srgbClr val="1F2E38"/>
                </a:solidFill>
                <a:latin typeface="Noto Sans"/>
                <a:ea typeface="Noto Sans"/>
                <a:cs typeface="Noto Sans"/>
                <a:sym typeface="Noto Sans"/>
              </a:defRPr>
            </a:lvl1pPr>
          </a:lstStyle>
          <a:p>
            <a:r>
              <a:t>Title Text</a:t>
            </a:r>
          </a:p>
        </p:txBody>
      </p:sp>
      <p:pic>
        <p:nvPicPr>
          <p:cNvPr id="393" name="image7.png"/>
          <p:cNvPicPr>
            <a:picLocks noChangeAspect="1"/>
          </p:cNvPicPr>
          <p:nvPr/>
        </p:nvPicPr>
        <p:blipFill>
          <a:blip r:embed="rId2">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2_Title Slide Orange/Image">
    <p:bg>
      <p:bgPr>
        <a:solidFill>
          <a:srgbClr val="FEFFFF"/>
        </a:solidFill>
        <a:effectLst/>
      </p:bgPr>
    </p:bg>
    <p:spTree>
      <p:nvGrpSpPr>
        <p:cNvPr id="1" name=""/>
        <p:cNvGrpSpPr/>
        <p:nvPr/>
      </p:nvGrpSpPr>
      <p:grpSpPr>
        <a:xfrm>
          <a:off x="0" y="0"/>
          <a:ext cx="0" cy="0"/>
          <a:chOff x="0" y="0"/>
          <a:chExt cx="0" cy="0"/>
        </a:xfrm>
      </p:grpSpPr>
      <p:sp>
        <p:nvSpPr>
          <p:cNvPr id="400" name="Shape 400"/>
          <p:cNvSpPr>
            <a:spLocks noGrp="1"/>
          </p:cNvSpPr>
          <p:nvPr>
            <p:ph type="pic" idx="13"/>
          </p:nvPr>
        </p:nvSpPr>
        <p:spPr>
          <a:xfrm>
            <a:off x="0" y="0"/>
            <a:ext cx="6091200" cy="6858000"/>
          </a:xfrm>
          <a:prstGeom prst="rect">
            <a:avLst/>
          </a:prstGeom>
        </p:spPr>
        <p:txBody>
          <a:bodyPr lIns="91439" tIns="45719" rIns="91439" bIns="45719" anchor="t"/>
          <a:lstStyle/>
          <a:p>
            <a:endParaRPr/>
          </a:p>
        </p:txBody>
      </p:sp>
      <p:sp>
        <p:nvSpPr>
          <p:cNvPr id="401" name="Shape 401"/>
          <p:cNvSpPr/>
          <p:nvPr/>
        </p:nvSpPr>
        <p:spPr>
          <a:xfrm>
            <a:off x="6988175" y="6499062"/>
            <a:ext cx="1441450"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9.2.2017</a:t>
            </a:r>
          </a:p>
        </p:txBody>
      </p:sp>
      <p:sp>
        <p:nvSpPr>
          <p:cNvPr id="402" name="Shape 402"/>
          <p:cNvSpPr/>
          <p:nvPr/>
        </p:nvSpPr>
        <p:spPr>
          <a:xfrm>
            <a:off x="8429625" y="6500812"/>
            <a:ext cx="3622675"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403" name="Shape 403"/>
          <p:cNvSpPr>
            <a:spLocks noGrp="1"/>
          </p:cNvSpPr>
          <p:nvPr>
            <p:ph type="sldNum" sz="quarter" idx="2"/>
          </p:nvPr>
        </p:nvSpPr>
        <p:spPr>
          <a:xfrm>
            <a:off x="6629400" y="6499062"/>
            <a:ext cx="127000"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404" name="Shape 404"/>
          <p:cNvSpPr>
            <a:spLocks noGrp="1"/>
          </p:cNvSpPr>
          <p:nvPr>
            <p:ph type="body" sz="quarter" idx="1"/>
          </p:nvPr>
        </p:nvSpPr>
        <p:spPr>
          <a:xfrm>
            <a:off x="6579181" y="4800817"/>
            <a:ext cx="4785467" cy="1087958"/>
          </a:xfrm>
          <a:prstGeom prst="rect">
            <a:avLst/>
          </a:prstGeom>
        </p:spPr>
        <p:txBody>
          <a:bodyPr lIns="45719" tIns="45719" rIns="45719" bIns="45719" anchor="t">
            <a:normAutofit/>
          </a:bodyPr>
          <a:lstStyle>
            <a:lvl1pPr algn="l" defTabSz="914400">
              <a:spcBef>
                <a:spcPts val="400"/>
              </a:spcBef>
              <a:defRPr sz="1800">
                <a:solidFill>
                  <a:srgbClr val="FF7F41"/>
                </a:solidFill>
                <a:latin typeface="Noto Sans Regular"/>
                <a:ea typeface="Noto Sans Regular"/>
                <a:cs typeface="Noto Sans Regular"/>
                <a:sym typeface="Noto Sans Regular"/>
              </a:defRPr>
            </a:lvl1pPr>
            <a:lvl2pPr indent="457200" algn="l" defTabSz="914400">
              <a:spcBef>
                <a:spcPts val="400"/>
              </a:spcBef>
              <a:defRPr sz="1800">
                <a:solidFill>
                  <a:srgbClr val="FF7F41"/>
                </a:solidFill>
                <a:latin typeface="Noto Sans Regular"/>
                <a:ea typeface="Noto Sans Regular"/>
                <a:cs typeface="Noto Sans Regular"/>
                <a:sym typeface="Noto Sans Regular"/>
              </a:defRPr>
            </a:lvl2pPr>
            <a:lvl3pPr indent="914400" algn="l" defTabSz="914400">
              <a:spcBef>
                <a:spcPts val="400"/>
              </a:spcBef>
              <a:defRPr sz="1800">
                <a:solidFill>
                  <a:srgbClr val="FF7F41"/>
                </a:solidFill>
                <a:latin typeface="Noto Sans Regular"/>
                <a:ea typeface="Noto Sans Regular"/>
                <a:cs typeface="Noto Sans Regular"/>
                <a:sym typeface="Noto Sans Regular"/>
              </a:defRPr>
            </a:lvl3pPr>
            <a:lvl4pPr indent="1371600" algn="l" defTabSz="914400">
              <a:spcBef>
                <a:spcPts val="400"/>
              </a:spcBef>
              <a:defRPr sz="1800">
                <a:solidFill>
                  <a:srgbClr val="FF7F41"/>
                </a:solidFill>
                <a:latin typeface="Noto Sans Regular"/>
                <a:ea typeface="Noto Sans Regular"/>
                <a:cs typeface="Noto Sans Regular"/>
                <a:sym typeface="Noto Sans Regular"/>
              </a:defRPr>
            </a:lvl4pPr>
            <a:lvl5pPr indent="1828800" algn="l" defTabSz="914400">
              <a:spcBef>
                <a:spcPts val="400"/>
              </a:spcBef>
              <a:defRPr sz="1800">
                <a:solidFill>
                  <a:srgbClr val="FF7F41"/>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405" name="Shape 405"/>
          <p:cNvSpPr>
            <a:spLocks noGrp="1"/>
          </p:cNvSpPr>
          <p:nvPr>
            <p:ph type="title"/>
          </p:nvPr>
        </p:nvSpPr>
        <p:spPr>
          <a:xfrm>
            <a:off x="6579181" y="1131313"/>
            <a:ext cx="5247862" cy="3377242"/>
          </a:xfrm>
          <a:prstGeom prst="rect">
            <a:avLst/>
          </a:prstGeom>
        </p:spPr>
        <p:txBody>
          <a:bodyPr lIns="45719" tIns="45719" rIns="45719" bIns="45719" anchor="b">
            <a:normAutofit/>
          </a:bodyPr>
          <a:lstStyle>
            <a:lvl1pPr defTabSz="914400">
              <a:lnSpc>
                <a:spcPct val="100000"/>
              </a:lnSpc>
              <a:defRPr sz="7200" b="1" cap="none">
                <a:solidFill>
                  <a:srgbClr val="FF7F41"/>
                </a:solidFill>
                <a:latin typeface="Noto Sans"/>
                <a:ea typeface="Noto Sans"/>
                <a:cs typeface="Noto Sans"/>
                <a:sym typeface="Noto Sans"/>
              </a:defRPr>
            </a:lvl1pPr>
          </a:lstStyle>
          <a:p>
            <a:r>
              <a:t>Title Text</a:t>
            </a:r>
          </a:p>
        </p:txBody>
      </p:sp>
      <p:pic>
        <p:nvPicPr>
          <p:cNvPr id="406" name="image7.png"/>
          <p:cNvPicPr>
            <a:picLocks noChangeAspect="1"/>
          </p:cNvPicPr>
          <p:nvPr/>
        </p:nvPicPr>
        <p:blipFill>
          <a:blip r:embed="rId2">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2_Title Slide Yellow/Image">
    <p:bg>
      <p:bgPr>
        <a:solidFill>
          <a:srgbClr val="FEFFFF"/>
        </a:solidFill>
        <a:effectLst/>
      </p:bgPr>
    </p:bg>
    <p:spTree>
      <p:nvGrpSpPr>
        <p:cNvPr id="1" name=""/>
        <p:cNvGrpSpPr/>
        <p:nvPr/>
      </p:nvGrpSpPr>
      <p:grpSpPr>
        <a:xfrm>
          <a:off x="0" y="0"/>
          <a:ext cx="0" cy="0"/>
          <a:chOff x="0" y="0"/>
          <a:chExt cx="0" cy="0"/>
        </a:xfrm>
      </p:grpSpPr>
      <p:sp>
        <p:nvSpPr>
          <p:cNvPr id="413" name="Shape 413"/>
          <p:cNvSpPr>
            <a:spLocks noGrp="1"/>
          </p:cNvSpPr>
          <p:nvPr>
            <p:ph type="pic" idx="13"/>
          </p:nvPr>
        </p:nvSpPr>
        <p:spPr>
          <a:xfrm>
            <a:off x="0" y="0"/>
            <a:ext cx="6091200" cy="6858000"/>
          </a:xfrm>
          <a:prstGeom prst="rect">
            <a:avLst/>
          </a:prstGeom>
        </p:spPr>
        <p:txBody>
          <a:bodyPr lIns="91439" tIns="45719" rIns="91439" bIns="45719" anchor="t"/>
          <a:lstStyle/>
          <a:p>
            <a:endParaRPr/>
          </a:p>
        </p:txBody>
      </p:sp>
      <p:sp>
        <p:nvSpPr>
          <p:cNvPr id="414" name="Shape 414"/>
          <p:cNvSpPr/>
          <p:nvPr/>
        </p:nvSpPr>
        <p:spPr>
          <a:xfrm>
            <a:off x="6988175" y="6499062"/>
            <a:ext cx="1441450"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9.2.2017</a:t>
            </a:r>
          </a:p>
        </p:txBody>
      </p:sp>
      <p:sp>
        <p:nvSpPr>
          <p:cNvPr id="415" name="Shape 415"/>
          <p:cNvSpPr/>
          <p:nvPr/>
        </p:nvSpPr>
        <p:spPr>
          <a:xfrm>
            <a:off x="8429625" y="6500812"/>
            <a:ext cx="3622675"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416" name="Shape 416"/>
          <p:cNvSpPr>
            <a:spLocks noGrp="1"/>
          </p:cNvSpPr>
          <p:nvPr>
            <p:ph type="sldNum" sz="quarter" idx="2"/>
          </p:nvPr>
        </p:nvSpPr>
        <p:spPr>
          <a:xfrm>
            <a:off x="6629400" y="6499062"/>
            <a:ext cx="127000"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417" name="Shape 417"/>
          <p:cNvSpPr>
            <a:spLocks noGrp="1"/>
          </p:cNvSpPr>
          <p:nvPr>
            <p:ph type="body" sz="quarter" idx="1"/>
          </p:nvPr>
        </p:nvSpPr>
        <p:spPr>
          <a:xfrm>
            <a:off x="6603737" y="4851965"/>
            <a:ext cx="4785467" cy="1087958"/>
          </a:xfrm>
          <a:prstGeom prst="rect">
            <a:avLst/>
          </a:prstGeom>
        </p:spPr>
        <p:txBody>
          <a:bodyPr lIns="45719" tIns="45719" rIns="45719" bIns="45719" anchor="t">
            <a:normAutofit/>
          </a:bodyPr>
          <a:lstStyle>
            <a:lvl1pPr algn="l" defTabSz="914400">
              <a:spcBef>
                <a:spcPts val="400"/>
              </a:spcBef>
              <a:defRPr sz="1800">
                <a:solidFill>
                  <a:srgbClr val="FFC800"/>
                </a:solidFill>
                <a:latin typeface="Noto Sans Regular"/>
                <a:ea typeface="Noto Sans Regular"/>
                <a:cs typeface="Noto Sans Regular"/>
                <a:sym typeface="Noto Sans Regular"/>
              </a:defRPr>
            </a:lvl1pPr>
            <a:lvl2pPr indent="457200" algn="l" defTabSz="914400">
              <a:spcBef>
                <a:spcPts val="400"/>
              </a:spcBef>
              <a:defRPr sz="1800">
                <a:solidFill>
                  <a:srgbClr val="FFC800"/>
                </a:solidFill>
                <a:latin typeface="Noto Sans Regular"/>
                <a:ea typeface="Noto Sans Regular"/>
                <a:cs typeface="Noto Sans Regular"/>
                <a:sym typeface="Noto Sans Regular"/>
              </a:defRPr>
            </a:lvl2pPr>
            <a:lvl3pPr indent="914400" algn="l" defTabSz="914400">
              <a:spcBef>
                <a:spcPts val="400"/>
              </a:spcBef>
              <a:defRPr sz="1800">
                <a:solidFill>
                  <a:srgbClr val="FFC800"/>
                </a:solidFill>
                <a:latin typeface="Noto Sans Regular"/>
                <a:ea typeface="Noto Sans Regular"/>
                <a:cs typeface="Noto Sans Regular"/>
                <a:sym typeface="Noto Sans Regular"/>
              </a:defRPr>
            </a:lvl3pPr>
            <a:lvl4pPr indent="1371600" algn="l" defTabSz="914400">
              <a:spcBef>
                <a:spcPts val="400"/>
              </a:spcBef>
              <a:defRPr sz="1800">
                <a:solidFill>
                  <a:srgbClr val="FFC800"/>
                </a:solidFill>
                <a:latin typeface="Noto Sans Regular"/>
                <a:ea typeface="Noto Sans Regular"/>
                <a:cs typeface="Noto Sans Regular"/>
                <a:sym typeface="Noto Sans Regular"/>
              </a:defRPr>
            </a:lvl4pPr>
            <a:lvl5pPr indent="1828800" algn="l" defTabSz="914400">
              <a:spcBef>
                <a:spcPts val="400"/>
              </a:spcBef>
              <a:defRPr sz="1800">
                <a:solidFill>
                  <a:srgbClr val="FFC800"/>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418" name="Shape 418"/>
          <p:cNvSpPr>
            <a:spLocks noGrp="1"/>
          </p:cNvSpPr>
          <p:nvPr>
            <p:ph type="title"/>
          </p:nvPr>
        </p:nvSpPr>
        <p:spPr>
          <a:xfrm>
            <a:off x="6578123" y="1199121"/>
            <a:ext cx="5236889" cy="3377243"/>
          </a:xfrm>
          <a:prstGeom prst="rect">
            <a:avLst/>
          </a:prstGeom>
        </p:spPr>
        <p:txBody>
          <a:bodyPr lIns="45719" tIns="45719" rIns="45719" bIns="45719" anchor="b">
            <a:normAutofit/>
          </a:bodyPr>
          <a:lstStyle>
            <a:lvl1pPr defTabSz="914400">
              <a:lnSpc>
                <a:spcPct val="100000"/>
              </a:lnSpc>
              <a:defRPr sz="7200" b="1" cap="none">
                <a:solidFill>
                  <a:srgbClr val="FFC800"/>
                </a:solidFill>
                <a:latin typeface="Noto Sans"/>
                <a:ea typeface="Noto Sans"/>
                <a:cs typeface="Noto Sans"/>
                <a:sym typeface="Noto Sans"/>
              </a:defRPr>
            </a:lvl1pPr>
          </a:lstStyle>
          <a:p>
            <a:r>
              <a:t>Title Text</a:t>
            </a:r>
          </a:p>
        </p:txBody>
      </p:sp>
      <p:pic>
        <p:nvPicPr>
          <p:cNvPr id="419" name="image7.png"/>
          <p:cNvPicPr>
            <a:picLocks noChangeAspect="1"/>
          </p:cNvPicPr>
          <p:nvPr/>
        </p:nvPicPr>
        <p:blipFill>
          <a:blip r:embed="rId2">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2_Title Slide Grey/Image">
    <p:bg>
      <p:bgPr>
        <a:solidFill>
          <a:srgbClr val="FEFFFF"/>
        </a:solidFill>
        <a:effectLst/>
      </p:bgPr>
    </p:bg>
    <p:spTree>
      <p:nvGrpSpPr>
        <p:cNvPr id="1" name=""/>
        <p:cNvGrpSpPr/>
        <p:nvPr/>
      </p:nvGrpSpPr>
      <p:grpSpPr>
        <a:xfrm>
          <a:off x="0" y="0"/>
          <a:ext cx="0" cy="0"/>
          <a:chOff x="0" y="0"/>
          <a:chExt cx="0" cy="0"/>
        </a:xfrm>
      </p:grpSpPr>
      <p:sp>
        <p:nvSpPr>
          <p:cNvPr id="426" name="Shape 426"/>
          <p:cNvSpPr>
            <a:spLocks noGrp="1"/>
          </p:cNvSpPr>
          <p:nvPr>
            <p:ph type="pic" idx="13"/>
          </p:nvPr>
        </p:nvSpPr>
        <p:spPr>
          <a:xfrm>
            <a:off x="0" y="0"/>
            <a:ext cx="6091200" cy="6858000"/>
          </a:xfrm>
          <a:prstGeom prst="rect">
            <a:avLst/>
          </a:prstGeom>
        </p:spPr>
        <p:txBody>
          <a:bodyPr lIns="91439" tIns="45719" rIns="91439" bIns="45719" anchor="t"/>
          <a:lstStyle/>
          <a:p>
            <a:endParaRPr/>
          </a:p>
        </p:txBody>
      </p:sp>
      <p:sp>
        <p:nvSpPr>
          <p:cNvPr id="427" name="Shape 427"/>
          <p:cNvSpPr/>
          <p:nvPr/>
        </p:nvSpPr>
        <p:spPr>
          <a:xfrm>
            <a:off x="6988175" y="6499062"/>
            <a:ext cx="1441450"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9.2.2017</a:t>
            </a:r>
          </a:p>
        </p:txBody>
      </p:sp>
      <p:sp>
        <p:nvSpPr>
          <p:cNvPr id="428" name="Shape 428"/>
          <p:cNvSpPr/>
          <p:nvPr/>
        </p:nvSpPr>
        <p:spPr>
          <a:xfrm>
            <a:off x="8429625" y="6500812"/>
            <a:ext cx="3622675"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429" name="Shape 429"/>
          <p:cNvSpPr>
            <a:spLocks noGrp="1"/>
          </p:cNvSpPr>
          <p:nvPr>
            <p:ph type="sldNum" sz="quarter" idx="2"/>
          </p:nvPr>
        </p:nvSpPr>
        <p:spPr>
          <a:xfrm>
            <a:off x="6629400" y="6499062"/>
            <a:ext cx="127000"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430" name="Shape 430"/>
          <p:cNvSpPr>
            <a:spLocks noGrp="1"/>
          </p:cNvSpPr>
          <p:nvPr>
            <p:ph type="body" sz="quarter" idx="1"/>
          </p:nvPr>
        </p:nvSpPr>
        <p:spPr>
          <a:xfrm>
            <a:off x="6579181" y="4851965"/>
            <a:ext cx="4785467" cy="1087958"/>
          </a:xfrm>
          <a:prstGeom prst="rect">
            <a:avLst/>
          </a:prstGeom>
        </p:spPr>
        <p:txBody>
          <a:bodyPr lIns="45719" tIns="45719" rIns="45719" bIns="45719" anchor="t">
            <a:normAutofit/>
          </a:bodyPr>
          <a:lstStyle>
            <a:lvl1pPr algn="l" defTabSz="914400">
              <a:spcBef>
                <a:spcPts val="400"/>
              </a:spcBef>
              <a:defRPr sz="1800">
                <a:solidFill>
                  <a:srgbClr val="B1B8BB"/>
                </a:solidFill>
                <a:latin typeface="Noto Sans Regular"/>
                <a:ea typeface="Noto Sans Regular"/>
                <a:cs typeface="Noto Sans Regular"/>
                <a:sym typeface="Noto Sans Regular"/>
              </a:defRPr>
            </a:lvl1pPr>
            <a:lvl2pPr indent="457200" algn="l" defTabSz="914400">
              <a:spcBef>
                <a:spcPts val="400"/>
              </a:spcBef>
              <a:defRPr sz="1800">
                <a:solidFill>
                  <a:srgbClr val="B1B8BB"/>
                </a:solidFill>
                <a:latin typeface="Noto Sans Regular"/>
                <a:ea typeface="Noto Sans Regular"/>
                <a:cs typeface="Noto Sans Regular"/>
                <a:sym typeface="Noto Sans Regular"/>
              </a:defRPr>
            </a:lvl2pPr>
            <a:lvl3pPr indent="914400" algn="l" defTabSz="914400">
              <a:spcBef>
                <a:spcPts val="400"/>
              </a:spcBef>
              <a:defRPr sz="1800">
                <a:solidFill>
                  <a:srgbClr val="B1B8BB"/>
                </a:solidFill>
                <a:latin typeface="Noto Sans Regular"/>
                <a:ea typeface="Noto Sans Regular"/>
                <a:cs typeface="Noto Sans Regular"/>
                <a:sym typeface="Noto Sans Regular"/>
              </a:defRPr>
            </a:lvl3pPr>
            <a:lvl4pPr indent="1371600" algn="l" defTabSz="914400">
              <a:spcBef>
                <a:spcPts val="400"/>
              </a:spcBef>
              <a:defRPr sz="1800">
                <a:solidFill>
                  <a:srgbClr val="B1B8BB"/>
                </a:solidFill>
                <a:latin typeface="Noto Sans Regular"/>
                <a:ea typeface="Noto Sans Regular"/>
                <a:cs typeface="Noto Sans Regular"/>
                <a:sym typeface="Noto Sans Regular"/>
              </a:defRPr>
            </a:lvl4pPr>
            <a:lvl5pPr indent="1828800" algn="l" defTabSz="914400">
              <a:spcBef>
                <a:spcPts val="400"/>
              </a:spcBef>
              <a:defRPr sz="1800">
                <a:solidFill>
                  <a:srgbClr val="B1B8BB"/>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431" name="Shape 431"/>
          <p:cNvSpPr>
            <a:spLocks noGrp="1"/>
          </p:cNvSpPr>
          <p:nvPr>
            <p:ph type="title"/>
          </p:nvPr>
        </p:nvSpPr>
        <p:spPr>
          <a:xfrm>
            <a:off x="6579181" y="1198321"/>
            <a:ext cx="5199736" cy="3377242"/>
          </a:xfrm>
          <a:prstGeom prst="rect">
            <a:avLst/>
          </a:prstGeom>
        </p:spPr>
        <p:txBody>
          <a:bodyPr lIns="45719" tIns="45719" rIns="45719" bIns="45719" anchor="b">
            <a:normAutofit/>
          </a:bodyPr>
          <a:lstStyle>
            <a:lvl1pPr defTabSz="914400">
              <a:lnSpc>
                <a:spcPct val="100000"/>
              </a:lnSpc>
              <a:defRPr sz="7200" b="1" cap="none">
                <a:solidFill>
                  <a:srgbClr val="B1B8BB"/>
                </a:solidFill>
                <a:latin typeface="Noto Sans"/>
                <a:ea typeface="Noto Sans"/>
                <a:cs typeface="Noto Sans"/>
                <a:sym typeface="Noto Sans"/>
              </a:defRPr>
            </a:lvl1pPr>
          </a:lstStyle>
          <a:p>
            <a:r>
              <a:t>Title Text</a:t>
            </a:r>
          </a:p>
        </p:txBody>
      </p:sp>
      <p:pic>
        <p:nvPicPr>
          <p:cNvPr id="432" name="image7.png"/>
          <p:cNvPicPr>
            <a:picLocks noChangeAspect="1"/>
          </p:cNvPicPr>
          <p:nvPr/>
        </p:nvPicPr>
        <p:blipFill>
          <a:blip r:embed="rId2">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Two Content Black">
    <p:bg>
      <p:bgPr>
        <a:solidFill>
          <a:srgbClr val="FEFFFF"/>
        </a:solidFill>
        <a:effectLst/>
      </p:bgPr>
    </p:bg>
    <p:spTree>
      <p:nvGrpSpPr>
        <p:cNvPr id="1" name=""/>
        <p:cNvGrpSpPr/>
        <p:nvPr/>
      </p:nvGrpSpPr>
      <p:grpSpPr>
        <a:xfrm>
          <a:off x="0" y="0"/>
          <a:ext cx="0" cy="0"/>
          <a:chOff x="0" y="0"/>
          <a:chExt cx="0" cy="0"/>
        </a:xfrm>
      </p:grpSpPr>
      <p:sp>
        <p:nvSpPr>
          <p:cNvPr id="449" name="Shape 449"/>
          <p:cNvSpPr>
            <a:spLocks noGrp="1"/>
          </p:cNvSpPr>
          <p:nvPr>
            <p:ph type="body" sz="half" idx="1"/>
          </p:nvPr>
        </p:nvSpPr>
        <p:spPr>
          <a:xfrm>
            <a:off x="319007" y="2052499"/>
            <a:ext cx="5472562" cy="4105276"/>
          </a:xfrm>
          <a:prstGeom prst="rect">
            <a:avLst/>
          </a:prstGeom>
        </p:spPr>
        <p:txBody>
          <a:bodyPr lIns="45719" tIns="45719" rIns="45719" bIns="45719" anchor="t">
            <a:normAutofit/>
          </a:bodyPr>
          <a:lstStyle>
            <a:lvl1pPr algn="l" defTabSz="914400">
              <a:lnSpc>
                <a:spcPct val="120000"/>
              </a:lnSpc>
              <a:spcBef>
                <a:spcPts val="400"/>
              </a:spcBef>
              <a:defRPr sz="1800">
                <a:solidFill>
                  <a:srgbClr val="1F2E38"/>
                </a:solidFill>
                <a:latin typeface="Noto Sans Regular"/>
                <a:ea typeface="Noto Sans Regular"/>
                <a:cs typeface="Noto Sans Regular"/>
                <a:sym typeface="Noto Sans Regular"/>
              </a:defRPr>
            </a:lvl1pPr>
            <a:lvl2pPr marL="266700" indent="-266700" algn="l" defTabSz="914400">
              <a:lnSpc>
                <a:spcPct val="120000"/>
              </a:lnSpc>
              <a:spcBef>
                <a:spcPts val="400"/>
              </a:spcBef>
              <a:buSzPct val="100000"/>
              <a:buChar char="•"/>
              <a:defRPr sz="1800">
                <a:solidFill>
                  <a:srgbClr val="1F2E38"/>
                </a:solidFill>
                <a:latin typeface="Noto Sans Regular"/>
                <a:ea typeface="Noto Sans Regular"/>
                <a:cs typeface="Noto Sans Regular"/>
                <a:sym typeface="Noto Sans Regular"/>
              </a:defRPr>
            </a:lvl2pPr>
            <a:lvl3pPr marL="573881" indent="-307181" algn="l" defTabSz="914400">
              <a:lnSpc>
                <a:spcPct val="120000"/>
              </a:lnSpc>
              <a:spcBef>
                <a:spcPts val="400"/>
              </a:spcBef>
              <a:buSzPct val="100000"/>
              <a:buChar char="•"/>
              <a:defRPr sz="1800">
                <a:solidFill>
                  <a:srgbClr val="1F2E38"/>
                </a:solidFill>
                <a:latin typeface="Noto Sans Regular"/>
                <a:ea typeface="Noto Sans Regular"/>
                <a:cs typeface="Noto Sans Regular"/>
                <a:sym typeface="Noto Sans Regular"/>
              </a:defRPr>
            </a:lvl3pPr>
            <a:lvl4pPr marL="882650" indent="-342900" algn="l" defTabSz="914400">
              <a:lnSpc>
                <a:spcPct val="120000"/>
              </a:lnSpc>
              <a:spcBef>
                <a:spcPts val="400"/>
              </a:spcBef>
              <a:buSzPct val="100000"/>
              <a:buChar char="•"/>
              <a:defRPr sz="1800">
                <a:solidFill>
                  <a:srgbClr val="1F2E38"/>
                </a:solidFill>
                <a:latin typeface="Noto Sans Regular"/>
                <a:ea typeface="Noto Sans Regular"/>
                <a:cs typeface="Noto Sans Regular"/>
                <a:sym typeface="Noto Sans Regular"/>
              </a:defRPr>
            </a:lvl4pPr>
            <a:lvl5pPr marL="1204119" indent="-397669" algn="l" defTabSz="914400">
              <a:lnSpc>
                <a:spcPct val="120000"/>
              </a:lnSpc>
              <a:spcBef>
                <a:spcPts val="400"/>
              </a:spcBef>
              <a:buSzPct val="100000"/>
              <a:buChar char="•"/>
              <a:defRPr sz="1800">
                <a:solidFill>
                  <a:srgbClr val="1F2E38"/>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450" name="Shape 450"/>
          <p:cNvSpPr>
            <a:spLocks noGrp="1"/>
          </p:cNvSpPr>
          <p:nvPr>
            <p:ph type="title"/>
          </p:nvPr>
        </p:nvSpPr>
        <p:spPr>
          <a:xfrm>
            <a:off x="303932" y="1018161"/>
            <a:ext cx="11415081" cy="818440"/>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pic>
        <p:nvPicPr>
          <p:cNvPr id="451" name="image7.png"/>
          <p:cNvPicPr>
            <a:picLocks noChangeAspect="1"/>
          </p:cNvPicPr>
          <p:nvPr/>
        </p:nvPicPr>
        <p:blipFill>
          <a:blip r:embed="rId2">
            <a:extLst/>
          </a:blip>
          <a:stretch>
            <a:fillRect/>
          </a:stretch>
        </p:blipFill>
        <p:spPr>
          <a:xfrm>
            <a:off x="10501152" y="325311"/>
            <a:ext cx="1246723" cy="522761"/>
          </a:xfrm>
          <a:prstGeom prst="rect">
            <a:avLst/>
          </a:prstGeom>
          <a:ln w="12700">
            <a:miter lim="400000"/>
          </a:ln>
        </p:spPr>
      </p:pic>
      <p:sp>
        <p:nvSpPr>
          <p:cNvPr id="452" name="Shape 452"/>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Comparison ">
    <p:bg>
      <p:bgPr>
        <a:solidFill>
          <a:srgbClr val="FEFFFF"/>
        </a:solidFill>
        <a:effectLst/>
      </p:bgPr>
    </p:bg>
    <p:spTree>
      <p:nvGrpSpPr>
        <p:cNvPr id="1" name=""/>
        <p:cNvGrpSpPr/>
        <p:nvPr/>
      </p:nvGrpSpPr>
      <p:grpSpPr>
        <a:xfrm>
          <a:off x="0" y="0"/>
          <a:ext cx="0" cy="0"/>
          <a:chOff x="0" y="0"/>
          <a:chExt cx="0" cy="0"/>
        </a:xfrm>
      </p:grpSpPr>
      <p:sp>
        <p:nvSpPr>
          <p:cNvPr id="459" name="Shape 459"/>
          <p:cNvSpPr>
            <a:spLocks noGrp="1"/>
          </p:cNvSpPr>
          <p:nvPr>
            <p:ph type="body" sz="quarter" idx="1"/>
          </p:nvPr>
        </p:nvSpPr>
        <p:spPr>
          <a:xfrm>
            <a:off x="314969" y="2094065"/>
            <a:ext cx="5472559" cy="576263"/>
          </a:xfrm>
          <a:prstGeom prst="rect">
            <a:avLst/>
          </a:prstGeom>
        </p:spPr>
        <p:txBody>
          <a:bodyPr lIns="45719" tIns="45719" rIns="45719" bIns="45719" anchor="t">
            <a:normAutofit/>
          </a:bodyPr>
          <a:lstStyle>
            <a:lvl1pPr algn="l" defTabSz="914400">
              <a:lnSpc>
                <a:spcPct val="120000"/>
              </a:lnSpc>
              <a:spcBef>
                <a:spcPts val="400"/>
              </a:spcBef>
              <a:defRPr sz="1600" b="1">
                <a:solidFill>
                  <a:srgbClr val="1F2E38"/>
                </a:solidFill>
                <a:latin typeface="Noto Sans"/>
                <a:ea typeface="Noto Sans"/>
                <a:cs typeface="Noto Sans"/>
                <a:sym typeface="Noto Sans"/>
              </a:defRPr>
            </a:lvl1pPr>
            <a:lvl2pPr indent="457200" algn="l" defTabSz="914400">
              <a:lnSpc>
                <a:spcPct val="120000"/>
              </a:lnSpc>
              <a:spcBef>
                <a:spcPts val="400"/>
              </a:spcBef>
              <a:defRPr sz="1600" b="1">
                <a:solidFill>
                  <a:srgbClr val="1F2E38"/>
                </a:solidFill>
                <a:latin typeface="Noto Sans"/>
                <a:ea typeface="Noto Sans"/>
                <a:cs typeface="Noto Sans"/>
                <a:sym typeface="Noto Sans"/>
              </a:defRPr>
            </a:lvl2pPr>
            <a:lvl3pPr indent="914400" algn="l" defTabSz="914400">
              <a:lnSpc>
                <a:spcPct val="120000"/>
              </a:lnSpc>
              <a:spcBef>
                <a:spcPts val="400"/>
              </a:spcBef>
              <a:defRPr sz="1600" b="1">
                <a:solidFill>
                  <a:srgbClr val="1F2E38"/>
                </a:solidFill>
                <a:latin typeface="Noto Sans"/>
                <a:ea typeface="Noto Sans"/>
                <a:cs typeface="Noto Sans"/>
                <a:sym typeface="Noto Sans"/>
              </a:defRPr>
            </a:lvl3pPr>
            <a:lvl4pPr indent="1371600" algn="l" defTabSz="914400">
              <a:lnSpc>
                <a:spcPct val="120000"/>
              </a:lnSpc>
              <a:spcBef>
                <a:spcPts val="400"/>
              </a:spcBef>
              <a:defRPr sz="1600" b="1">
                <a:solidFill>
                  <a:srgbClr val="1F2E38"/>
                </a:solidFill>
                <a:latin typeface="Noto Sans"/>
                <a:ea typeface="Noto Sans"/>
                <a:cs typeface="Noto Sans"/>
                <a:sym typeface="Noto Sans"/>
              </a:defRPr>
            </a:lvl4pPr>
            <a:lvl5pPr indent="1828800" algn="l" defTabSz="914400">
              <a:lnSpc>
                <a:spcPct val="120000"/>
              </a:lnSpc>
              <a:spcBef>
                <a:spcPts val="400"/>
              </a:spcBef>
              <a:defRPr sz="1600" b="1">
                <a:solidFill>
                  <a:srgbClr val="1F2E38"/>
                </a:solidFill>
                <a:latin typeface="Noto Sans"/>
                <a:ea typeface="Noto Sans"/>
                <a:cs typeface="Noto Sans"/>
                <a:sym typeface="Noto Sans"/>
              </a:defRPr>
            </a:lvl5pPr>
          </a:lstStyle>
          <a:p>
            <a:r>
              <a:t>Body Level One</a:t>
            </a:r>
          </a:p>
          <a:p>
            <a:pPr lvl="1"/>
            <a:r>
              <a:t>Body Level Two</a:t>
            </a:r>
          </a:p>
          <a:p>
            <a:pPr lvl="2"/>
            <a:r>
              <a:t>Body Level Three</a:t>
            </a:r>
          </a:p>
          <a:p>
            <a:pPr lvl="3"/>
            <a:r>
              <a:t>Body Level Four</a:t>
            </a:r>
          </a:p>
          <a:p>
            <a:pPr lvl="4"/>
            <a:r>
              <a:t>Body Level Five</a:t>
            </a:r>
          </a:p>
        </p:txBody>
      </p:sp>
      <p:sp>
        <p:nvSpPr>
          <p:cNvPr id="460" name="Shape 460"/>
          <p:cNvSpPr>
            <a:spLocks noGrp="1"/>
          </p:cNvSpPr>
          <p:nvPr>
            <p:ph type="body" sz="quarter" idx="13"/>
          </p:nvPr>
        </p:nvSpPr>
        <p:spPr>
          <a:xfrm>
            <a:off x="6075560" y="2094065"/>
            <a:ext cx="5472558" cy="576263"/>
          </a:xfrm>
          <a:prstGeom prst="rect">
            <a:avLst/>
          </a:prstGeom>
        </p:spPr>
        <p:txBody>
          <a:bodyPr lIns="45719" tIns="45719" rIns="45719" bIns="45719" anchor="t">
            <a:normAutofit/>
          </a:bodyPr>
          <a:lstStyle/>
          <a:p>
            <a:pPr algn="l" defTabSz="914400">
              <a:lnSpc>
                <a:spcPct val="120000"/>
              </a:lnSpc>
              <a:spcBef>
                <a:spcPts val="400"/>
              </a:spcBef>
              <a:defRPr sz="1600" b="1">
                <a:solidFill>
                  <a:srgbClr val="1F2E38"/>
                </a:solidFill>
                <a:latin typeface="Noto Sans"/>
                <a:ea typeface="Noto Sans"/>
                <a:cs typeface="Noto Sans"/>
                <a:sym typeface="Noto Sans"/>
              </a:defRPr>
            </a:pPr>
            <a:endParaRPr/>
          </a:p>
        </p:txBody>
      </p:sp>
      <p:sp>
        <p:nvSpPr>
          <p:cNvPr id="461" name="Shape 461"/>
          <p:cNvSpPr>
            <a:spLocks noGrp="1"/>
          </p:cNvSpPr>
          <p:nvPr>
            <p:ph type="title"/>
          </p:nvPr>
        </p:nvSpPr>
        <p:spPr>
          <a:xfrm>
            <a:off x="302091" y="1097155"/>
            <a:ext cx="11233151" cy="781011"/>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sp>
        <p:nvSpPr>
          <p:cNvPr id="462" name="Shape 462"/>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9.2.2017</a:t>
            </a:r>
          </a:p>
        </p:txBody>
      </p:sp>
      <p:sp>
        <p:nvSpPr>
          <p:cNvPr id="463" name="Shape 463"/>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464" name="Shape 464"/>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pic>
        <p:nvPicPr>
          <p:cNvPr id="465" name="image7.png"/>
          <p:cNvPicPr>
            <a:picLocks noChangeAspect="1"/>
          </p:cNvPicPr>
          <p:nvPr/>
        </p:nvPicPr>
        <p:blipFill>
          <a:blip r:embed="rId2">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Content with Subtitle">
    <p:bg>
      <p:bgPr>
        <a:solidFill>
          <a:srgbClr val="FEFFFF"/>
        </a:solidFill>
        <a:effectLst/>
      </p:bgPr>
    </p:bg>
    <p:spTree>
      <p:nvGrpSpPr>
        <p:cNvPr id="1" name=""/>
        <p:cNvGrpSpPr/>
        <p:nvPr/>
      </p:nvGrpSpPr>
      <p:grpSpPr>
        <a:xfrm>
          <a:off x="0" y="0"/>
          <a:ext cx="0" cy="0"/>
          <a:chOff x="0" y="0"/>
          <a:chExt cx="0" cy="0"/>
        </a:xfrm>
      </p:grpSpPr>
      <p:sp>
        <p:nvSpPr>
          <p:cNvPr id="472" name="Shape 472"/>
          <p:cNvSpPr>
            <a:spLocks noGrp="1"/>
          </p:cNvSpPr>
          <p:nvPr>
            <p:ph type="body" sz="quarter" idx="1"/>
          </p:nvPr>
        </p:nvSpPr>
        <p:spPr>
          <a:xfrm>
            <a:off x="313166" y="2121773"/>
            <a:ext cx="11233150" cy="576264"/>
          </a:xfrm>
          <a:prstGeom prst="rect">
            <a:avLst/>
          </a:prstGeom>
        </p:spPr>
        <p:txBody>
          <a:bodyPr lIns="45719" tIns="45719" rIns="45719" bIns="45719" anchor="t">
            <a:normAutofit/>
          </a:bodyPr>
          <a:lstStyle>
            <a:lvl1pPr algn="l" defTabSz="914400">
              <a:lnSpc>
                <a:spcPct val="120000"/>
              </a:lnSpc>
              <a:spcBef>
                <a:spcPts val="400"/>
              </a:spcBef>
              <a:defRPr sz="1600" b="1">
                <a:solidFill>
                  <a:srgbClr val="1F2E38"/>
                </a:solidFill>
                <a:latin typeface="Noto Sans Regular"/>
                <a:ea typeface="Noto Sans Regular"/>
                <a:cs typeface="Noto Sans Regular"/>
                <a:sym typeface="Noto Sans Regular"/>
              </a:defRPr>
            </a:lvl1pPr>
            <a:lvl2pPr indent="457200" algn="l" defTabSz="914400">
              <a:lnSpc>
                <a:spcPct val="120000"/>
              </a:lnSpc>
              <a:spcBef>
                <a:spcPts val="400"/>
              </a:spcBef>
              <a:defRPr sz="1600" b="1">
                <a:solidFill>
                  <a:srgbClr val="1F2E38"/>
                </a:solidFill>
                <a:latin typeface="Noto Sans Regular"/>
                <a:ea typeface="Noto Sans Regular"/>
                <a:cs typeface="Noto Sans Regular"/>
                <a:sym typeface="Noto Sans Regular"/>
              </a:defRPr>
            </a:lvl2pPr>
            <a:lvl3pPr indent="914400" algn="l" defTabSz="914400">
              <a:lnSpc>
                <a:spcPct val="120000"/>
              </a:lnSpc>
              <a:spcBef>
                <a:spcPts val="400"/>
              </a:spcBef>
              <a:defRPr sz="1600" b="1">
                <a:solidFill>
                  <a:srgbClr val="1F2E38"/>
                </a:solidFill>
                <a:latin typeface="Noto Sans Regular"/>
                <a:ea typeface="Noto Sans Regular"/>
                <a:cs typeface="Noto Sans Regular"/>
                <a:sym typeface="Noto Sans Regular"/>
              </a:defRPr>
            </a:lvl3pPr>
            <a:lvl4pPr indent="1371600" algn="l" defTabSz="914400">
              <a:lnSpc>
                <a:spcPct val="120000"/>
              </a:lnSpc>
              <a:spcBef>
                <a:spcPts val="400"/>
              </a:spcBef>
              <a:defRPr sz="1600" b="1">
                <a:solidFill>
                  <a:srgbClr val="1F2E38"/>
                </a:solidFill>
                <a:latin typeface="Noto Sans Regular"/>
                <a:ea typeface="Noto Sans Regular"/>
                <a:cs typeface="Noto Sans Regular"/>
                <a:sym typeface="Noto Sans Regular"/>
              </a:defRPr>
            </a:lvl4pPr>
            <a:lvl5pPr indent="1828800" algn="l" defTabSz="914400">
              <a:lnSpc>
                <a:spcPct val="120000"/>
              </a:lnSpc>
              <a:spcBef>
                <a:spcPts val="400"/>
              </a:spcBef>
              <a:defRPr sz="1600" b="1">
                <a:solidFill>
                  <a:srgbClr val="1F2E38"/>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473" name="Shape 473"/>
          <p:cNvSpPr>
            <a:spLocks noGrp="1"/>
          </p:cNvSpPr>
          <p:nvPr>
            <p:ph type="title"/>
          </p:nvPr>
        </p:nvSpPr>
        <p:spPr>
          <a:xfrm>
            <a:off x="302091" y="1069445"/>
            <a:ext cx="11233151" cy="836429"/>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pic>
        <p:nvPicPr>
          <p:cNvPr id="474" name="image7.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885192" y="325311"/>
            <a:ext cx="862683" cy="361730"/>
          </a:xfrm>
          <a:prstGeom prst="rect">
            <a:avLst/>
          </a:prstGeom>
          <a:ln w="12700">
            <a:miter lim="400000"/>
          </a:ln>
        </p:spPr>
      </p:pic>
      <p:sp>
        <p:nvSpPr>
          <p:cNvPr id="475" name="Shape 475"/>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Special Content">
    <p:bg>
      <p:bgPr>
        <a:solidFill>
          <a:srgbClr val="FEFFFF"/>
        </a:solidFill>
        <a:effectLst/>
      </p:bgPr>
    </p:bg>
    <p:spTree>
      <p:nvGrpSpPr>
        <p:cNvPr id="1" name=""/>
        <p:cNvGrpSpPr/>
        <p:nvPr/>
      </p:nvGrpSpPr>
      <p:grpSpPr>
        <a:xfrm>
          <a:off x="0" y="0"/>
          <a:ext cx="0" cy="0"/>
          <a:chOff x="0" y="0"/>
          <a:chExt cx="0" cy="0"/>
        </a:xfrm>
      </p:grpSpPr>
      <p:sp>
        <p:nvSpPr>
          <p:cNvPr id="482" name="Shape 482"/>
          <p:cNvSpPr>
            <a:spLocks noGrp="1"/>
          </p:cNvSpPr>
          <p:nvPr>
            <p:ph type="body" idx="1"/>
          </p:nvPr>
        </p:nvSpPr>
        <p:spPr>
          <a:xfrm>
            <a:off x="3899760" y="1089498"/>
            <a:ext cx="7632700" cy="5165264"/>
          </a:xfrm>
          <a:prstGeom prst="rect">
            <a:avLst/>
          </a:prstGeom>
        </p:spPr>
        <p:txBody>
          <a:bodyPr lIns="45719" tIns="45719" rIns="45719" bIns="45719" anchor="t">
            <a:normAutofit/>
          </a:bodyPr>
          <a:lstStyle>
            <a:lvl1pPr algn="l" defTabSz="914400">
              <a:lnSpc>
                <a:spcPct val="120000"/>
              </a:lnSpc>
              <a:spcBef>
                <a:spcPts val="400"/>
              </a:spcBef>
              <a:defRPr sz="1800">
                <a:solidFill>
                  <a:srgbClr val="1F2E38"/>
                </a:solidFill>
                <a:latin typeface="Noto Sans"/>
                <a:ea typeface="Noto Sans"/>
                <a:cs typeface="Noto Sans"/>
                <a:sym typeface="Noto Sans"/>
              </a:defRPr>
            </a:lvl1pPr>
            <a:lvl2pPr marL="266700" indent="-266700" algn="l" defTabSz="914400">
              <a:lnSpc>
                <a:spcPct val="120000"/>
              </a:lnSpc>
              <a:spcBef>
                <a:spcPts val="400"/>
              </a:spcBef>
              <a:buSzPct val="100000"/>
              <a:buChar char="•"/>
              <a:defRPr sz="1800">
                <a:solidFill>
                  <a:srgbClr val="1F2E38"/>
                </a:solidFill>
                <a:latin typeface="Noto Sans"/>
                <a:ea typeface="Noto Sans"/>
                <a:cs typeface="Noto Sans"/>
                <a:sym typeface="Noto Sans"/>
              </a:defRPr>
            </a:lvl2pPr>
            <a:lvl3pPr marL="573881" indent="-307181" algn="l" defTabSz="914400">
              <a:lnSpc>
                <a:spcPct val="120000"/>
              </a:lnSpc>
              <a:spcBef>
                <a:spcPts val="400"/>
              </a:spcBef>
              <a:buSzPct val="100000"/>
              <a:buChar char="•"/>
              <a:defRPr sz="1800">
                <a:solidFill>
                  <a:srgbClr val="1F2E38"/>
                </a:solidFill>
                <a:latin typeface="Noto Sans"/>
                <a:ea typeface="Noto Sans"/>
                <a:cs typeface="Noto Sans"/>
                <a:sym typeface="Noto Sans"/>
              </a:defRPr>
            </a:lvl3pPr>
            <a:lvl4pPr marL="882650" indent="-342900" algn="l" defTabSz="914400">
              <a:lnSpc>
                <a:spcPct val="120000"/>
              </a:lnSpc>
              <a:spcBef>
                <a:spcPts val="400"/>
              </a:spcBef>
              <a:buSzPct val="100000"/>
              <a:buChar char="•"/>
              <a:defRPr sz="1800">
                <a:solidFill>
                  <a:srgbClr val="1F2E38"/>
                </a:solidFill>
                <a:latin typeface="Noto Sans"/>
                <a:ea typeface="Noto Sans"/>
                <a:cs typeface="Noto Sans"/>
                <a:sym typeface="Noto Sans"/>
              </a:defRPr>
            </a:lvl4pPr>
            <a:lvl5pPr marL="1204119" indent="-397669" algn="l" defTabSz="914400">
              <a:lnSpc>
                <a:spcPct val="120000"/>
              </a:lnSpc>
              <a:spcBef>
                <a:spcPts val="400"/>
              </a:spcBef>
              <a:buSzPct val="100000"/>
              <a:buChar char="•"/>
              <a:defRPr sz="1800">
                <a:solidFill>
                  <a:srgbClr val="1F2E38"/>
                </a:solidFill>
                <a:latin typeface="Noto Sans"/>
                <a:ea typeface="Noto Sans"/>
                <a:cs typeface="Noto Sans"/>
                <a:sym typeface="Noto Sans"/>
              </a:defRPr>
            </a:lvl5pPr>
          </a:lstStyle>
          <a:p>
            <a:r>
              <a:t>Body Level One</a:t>
            </a:r>
          </a:p>
          <a:p>
            <a:pPr lvl="1"/>
            <a:r>
              <a:t>Body Level Two</a:t>
            </a:r>
          </a:p>
          <a:p>
            <a:pPr lvl="2"/>
            <a:r>
              <a:t>Body Level Three</a:t>
            </a:r>
          </a:p>
          <a:p>
            <a:pPr lvl="3"/>
            <a:r>
              <a:t>Body Level Four</a:t>
            </a:r>
          </a:p>
          <a:p>
            <a:pPr lvl="4"/>
            <a:r>
              <a:t>Body Level Five</a:t>
            </a:r>
          </a:p>
        </p:txBody>
      </p:sp>
      <p:sp>
        <p:nvSpPr>
          <p:cNvPr id="483" name="Shape 483"/>
          <p:cNvSpPr>
            <a:spLocks noGrp="1"/>
          </p:cNvSpPr>
          <p:nvPr>
            <p:ph type="title"/>
          </p:nvPr>
        </p:nvSpPr>
        <p:spPr>
          <a:xfrm>
            <a:off x="299310" y="1089498"/>
            <a:ext cx="3095626" cy="5165262"/>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sp>
        <p:nvSpPr>
          <p:cNvPr id="484" name="Shape 484"/>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9.2.2017</a:t>
            </a:r>
          </a:p>
        </p:txBody>
      </p:sp>
      <p:sp>
        <p:nvSpPr>
          <p:cNvPr id="485" name="Shape 485"/>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486" name="Shape 486"/>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pic>
        <p:nvPicPr>
          <p:cNvPr id="487" name="image7.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15452" y="325311"/>
            <a:ext cx="1032422" cy="432903"/>
          </a:xfrm>
          <a:prstGeom prst="rect">
            <a:avLst/>
          </a:prstGeom>
          <a:ln w="12700">
            <a:miter lim="400000"/>
          </a:ln>
        </p:spPr>
      </p:pic>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Special Content with Subtitle">
    <p:bg>
      <p:bgPr>
        <a:solidFill>
          <a:srgbClr val="FEFFFF"/>
        </a:solidFill>
        <a:effectLst/>
      </p:bgPr>
    </p:bg>
    <p:spTree>
      <p:nvGrpSpPr>
        <p:cNvPr id="1" name=""/>
        <p:cNvGrpSpPr/>
        <p:nvPr/>
      </p:nvGrpSpPr>
      <p:grpSpPr>
        <a:xfrm>
          <a:off x="0" y="0"/>
          <a:ext cx="0" cy="0"/>
          <a:chOff x="0" y="0"/>
          <a:chExt cx="0" cy="0"/>
        </a:xfrm>
      </p:grpSpPr>
      <p:sp>
        <p:nvSpPr>
          <p:cNvPr id="494" name="Shape 494"/>
          <p:cNvSpPr>
            <a:spLocks noGrp="1"/>
          </p:cNvSpPr>
          <p:nvPr>
            <p:ph type="body" sz="quarter" idx="1"/>
          </p:nvPr>
        </p:nvSpPr>
        <p:spPr>
          <a:xfrm>
            <a:off x="3899761" y="1063556"/>
            <a:ext cx="7632701" cy="440392"/>
          </a:xfrm>
          <a:prstGeom prst="rect">
            <a:avLst/>
          </a:prstGeom>
        </p:spPr>
        <p:txBody>
          <a:bodyPr lIns="45719" tIns="45719" rIns="45719" bIns="45719" anchor="t">
            <a:normAutofit/>
          </a:bodyPr>
          <a:lstStyle>
            <a:lvl1pPr algn="l" defTabSz="914400">
              <a:lnSpc>
                <a:spcPct val="120000"/>
              </a:lnSpc>
              <a:spcBef>
                <a:spcPts val="400"/>
              </a:spcBef>
              <a:defRPr sz="1600" b="1">
                <a:solidFill>
                  <a:srgbClr val="1F2E38"/>
                </a:solidFill>
                <a:latin typeface="Noto Sans"/>
                <a:ea typeface="Noto Sans"/>
                <a:cs typeface="Noto Sans"/>
                <a:sym typeface="Noto Sans"/>
              </a:defRPr>
            </a:lvl1pPr>
            <a:lvl2pPr indent="457200" algn="l" defTabSz="914400">
              <a:lnSpc>
                <a:spcPct val="120000"/>
              </a:lnSpc>
              <a:spcBef>
                <a:spcPts val="400"/>
              </a:spcBef>
              <a:defRPr sz="1600" b="1">
                <a:solidFill>
                  <a:srgbClr val="1F2E38"/>
                </a:solidFill>
                <a:latin typeface="Noto Sans"/>
                <a:ea typeface="Noto Sans"/>
                <a:cs typeface="Noto Sans"/>
                <a:sym typeface="Noto Sans"/>
              </a:defRPr>
            </a:lvl2pPr>
            <a:lvl3pPr indent="914400" algn="l" defTabSz="914400">
              <a:lnSpc>
                <a:spcPct val="120000"/>
              </a:lnSpc>
              <a:spcBef>
                <a:spcPts val="400"/>
              </a:spcBef>
              <a:defRPr sz="1600" b="1">
                <a:solidFill>
                  <a:srgbClr val="1F2E38"/>
                </a:solidFill>
                <a:latin typeface="Noto Sans"/>
                <a:ea typeface="Noto Sans"/>
                <a:cs typeface="Noto Sans"/>
                <a:sym typeface="Noto Sans"/>
              </a:defRPr>
            </a:lvl3pPr>
            <a:lvl4pPr indent="1371600" algn="l" defTabSz="914400">
              <a:lnSpc>
                <a:spcPct val="120000"/>
              </a:lnSpc>
              <a:spcBef>
                <a:spcPts val="400"/>
              </a:spcBef>
              <a:defRPr sz="1600" b="1">
                <a:solidFill>
                  <a:srgbClr val="1F2E38"/>
                </a:solidFill>
                <a:latin typeface="Noto Sans"/>
                <a:ea typeface="Noto Sans"/>
                <a:cs typeface="Noto Sans"/>
                <a:sym typeface="Noto Sans"/>
              </a:defRPr>
            </a:lvl4pPr>
            <a:lvl5pPr indent="1828800" algn="l" defTabSz="914400">
              <a:lnSpc>
                <a:spcPct val="120000"/>
              </a:lnSpc>
              <a:spcBef>
                <a:spcPts val="400"/>
              </a:spcBef>
              <a:defRPr sz="1600" b="1">
                <a:solidFill>
                  <a:srgbClr val="1F2E38"/>
                </a:solidFill>
                <a:latin typeface="Noto Sans"/>
                <a:ea typeface="Noto Sans"/>
                <a:cs typeface="Noto Sans"/>
                <a:sym typeface="Noto Sans"/>
              </a:defRPr>
            </a:lvl5pPr>
          </a:lstStyle>
          <a:p>
            <a:r>
              <a:t>Body Level One</a:t>
            </a:r>
          </a:p>
          <a:p>
            <a:pPr lvl="1"/>
            <a:r>
              <a:t>Body Level Two</a:t>
            </a:r>
          </a:p>
          <a:p>
            <a:pPr lvl="2"/>
            <a:r>
              <a:t>Body Level Three</a:t>
            </a:r>
          </a:p>
          <a:p>
            <a:pPr lvl="3"/>
            <a:r>
              <a:t>Body Level Four</a:t>
            </a:r>
          </a:p>
          <a:p>
            <a:pPr lvl="4"/>
            <a:r>
              <a:t>Body Level Five</a:t>
            </a:r>
          </a:p>
        </p:txBody>
      </p:sp>
      <p:sp>
        <p:nvSpPr>
          <p:cNvPr id="495" name="Shape 495"/>
          <p:cNvSpPr>
            <a:spLocks noGrp="1"/>
          </p:cNvSpPr>
          <p:nvPr>
            <p:ph type="title"/>
          </p:nvPr>
        </p:nvSpPr>
        <p:spPr>
          <a:xfrm>
            <a:off x="299312" y="1108953"/>
            <a:ext cx="3095626" cy="5076533"/>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sp>
        <p:nvSpPr>
          <p:cNvPr id="496" name="Shape 496"/>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9.2.2017</a:t>
            </a:r>
          </a:p>
        </p:txBody>
      </p:sp>
      <p:sp>
        <p:nvSpPr>
          <p:cNvPr id="497" name="Shape 497"/>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498" name="Shape 498"/>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pic>
        <p:nvPicPr>
          <p:cNvPr id="499" name="image7.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92108" y="325311"/>
            <a:ext cx="955766" cy="400761"/>
          </a:xfrm>
          <a:prstGeom prst="rect">
            <a:avLst/>
          </a:prstGeom>
          <a:ln w="12700">
            <a:miter lim="400000"/>
          </a:ln>
        </p:spPr>
      </p:pic>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Three Content">
    <p:bg>
      <p:bgPr>
        <a:solidFill>
          <a:srgbClr val="FEFFFF"/>
        </a:solidFill>
        <a:effectLst/>
      </p:bgPr>
    </p:bg>
    <p:spTree>
      <p:nvGrpSpPr>
        <p:cNvPr id="1" name=""/>
        <p:cNvGrpSpPr/>
        <p:nvPr/>
      </p:nvGrpSpPr>
      <p:grpSpPr>
        <a:xfrm>
          <a:off x="0" y="0"/>
          <a:ext cx="0" cy="0"/>
          <a:chOff x="0" y="0"/>
          <a:chExt cx="0" cy="0"/>
        </a:xfrm>
      </p:grpSpPr>
      <p:sp>
        <p:nvSpPr>
          <p:cNvPr id="506" name="Shape 506"/>
          <p:cNvSpPr>
            <a:spLocks noGrp="1"/>
          </p:cNvSpPr>
          <p:nvPr>
            <p:ph type="body" sz="quarter" idx="1"/>
          </p:nvPr>
        </p:nvSpPr>
        <p:spPr>
          <a:xfrm>
            <a:off x="299314" y="1983210"/>
            <a:ext cx="3600450" cy="576264"/>
          </a:xfrm>
          <a:prstGeom prst="rect">
            <a:avLst/>
          </a:prstGeom>
        </p:spPr>
        <p:txBody>
          <a:bodyPr lIns="45719" tIns="45719" rIns="45719" bIns="45719" anchor="t">
            <a:normAutofit/>
          </a:bodyPr>
          <a:lstStyle>
            <a:lvl1pPr algn="l" defTabSz="914400">
              <a:lnSpc>
                <a:spcPct val="120000"/>
              </a:lnSpc>
              <a:spcBef>
                <a:spcPts val="400"/>
              </a:spcBef>
              <a:defRPr sz="1600" b="1">
                <a:solidFill>
                  <a:srgbClr val="1F2E38"/>
                </a:solidFill>
                <a:latin typeface="Noto Sans"/>
                <a:ea typeface="Noto Sans"/>
                <a:cs typeface="Noto Sans"/>
                <a:sym typeface="Noto Sans"/>
              </a:defRPr>
            </a:lvl1pPr>
            <a:lvl2pPr indent="457200" algn="l" defTabSz="914400">
              <a:lnSpc>
                <a:spcPct val="120000"/>
              </a:lnSpc>
              <a:spcBef>
                <a:spcPts val="400"/>
              </a:spcBef>
              <a:defRPr sz="1600" b="1">
                <a:solidFill>
                  <a:srgbClr val="1F2E38"/>
                </a:solidFill>
                <a:latin typeface="Noto Sans"/>
                <a:ea typeface="Noto Sans"/>
                <a:cs typeface="Noto Sans"/>
                <a:sym typeface="Noto Sans"/>
              </a:defRPr>
            </a:lvl2pPr>
            <a:lvl3pPr indent="914400" algn="l" defTabSz="914400">
              <a:lnSpc>
                <a:spcPct val="120000"/>
              </a:lnSpc>
              <a:spcBef>
                <a:spcPts val="400"/>
              </a:spcBef>
              <a:defRPr sz="1600" b="1">
                <a:solidFill>
                  <a:srgbClr val="1F2E38"/>
                </a:solidFill>
                <a:latin typeface="Noto Sans"/>
                <a:ea typeface="Noto Sans"/>
                <a:cs typeface="Noto Sans"/>
                <a:sym typeface="Noto Sans"/>
              </a:defRPr>
            </a:lvl3pPr>
            <a:lvl4pPr indent="1371600" algn="l" defTabSz="914400">
              <a:lnSpc>
                <a:spcPct val="120000"/>
              </a:lnSpc>
              <a:spcBef>
                <a:spcPts val="400"/>
              </a:spcBef>
              <a:defRPr sz="1600" b="1">
                <a:solidFill>
                  <a:srgbClr val="1F2E38"/>
                </a:solidFill>
                <a:latin typeface="Noto Sans"/>
                <a:ea typeface="Noto Sans"/>
                <a:cs typeface="Noto Sans"/>
                <a:sym typeface="Noto Sans"/>
              </a:defRPr>
            </a:lvl4pPr>
            <a:lvl5pPr indent="1828800" algn="l" defTabSz="914400">
              <a:lnSpc>
                <a:spcPct val="120000"/>
              </a:lnSpc>
              <a:spcBef>
                <a:spcPts val="400"/>
              </a:spcBef>
              <a:defRPr sz="1600" b="1">
                <a:solidFill>
                  <a:srgbClr val="1F2E38"/>
                </a:solidFill>
                <a:latin typeface="Noto Sans"/>
                <a:ea typeface="Noto Sans"/>
                <a:cs typeface="Noto Sans"/>
                <a:sym typeface="Noto Sans"/>
              </a:defRPr>
            </a:lvl5pPr>
          </a:lstStyle>
          <a:p>
            <a:r>
              <a:t>Body Level One</a:t>
            </a:r>
          </a:p>
          <a:p>
            <a:pPr lvl="1"/>
            <a:r>
              <a:t>Body Level Two</a:t>
            </a:r>
          </a:p>
          <a:p>
            <a:pPr lvl="2"/>
            <a:r>
              <a:t>Body Level Three</a:t>
            </a:r>
          </a:p>
          <a:p>
            <a:pPr lvl="3"/>
            <a:r>
              <a:t>Body Level Four</a:t>
            </a:r>
          </a:p>
          <a:p>
            <a:pPr lvl="4"/>
            <a:r>
              <a:t>Body Level Five</a:t>
            </a:r>
          </a:p>
        </p:txBody>
      </p:sp>
      <p:sp>
        <p:nvSpPr>
          <p:cNvPr id="507" name="Shape 507"/>
          <p:cNvSpPr>
            <a:spLocks noGrp="1"/>
          </p:cNvSpPr>
          <p:nvPr>
            <p:ph type="body" sz="quarter" idx="13"/>
          </p:nvPr>
        </p:nvSpPr>
        <p:spPr>
          <a:xfrm>
            <a:off x="7932015" y="1983210"/>
            <a:ext cx="3602685" cy="576264"/>
          </a:xfrm>
          <a:prstGeom prst="rect">
            <a:avLst/>
          </a:prstGeom>
        </p:spPr>
        <p:txBody>
          <a:bodyPr lIns="45719" tIns="45719" rIns="45719" bIns="45719" anchor="t">
            <a:normAutofit/>
          </a:bodyPr>
          <a:lstStyle/>
          <a:p>
            <a:pPr algn="l" defTabSz="914400">
              <a:lnSpc>
                <a:spcPct val="120000"/>
              </a:lnSpc>
              <a:spcBef>
                <a:spcPts val="400"/>
              </a:spcBef>
              <a:defRPr sz="1600" b="1">
                <a:solidFill>
                  <a:srgbClr val="1F2E38"/>
                </a:solidFill>
                <a:latin typeface="Noto Sans"/>
                <a:ea typeface="Noto Sans"/>
                <a:cs typeface="Noto Sans"/>
                <a:sym typeface="Noto Sans"/>
              </a:defRPr>
            </a:pPr>
            <a:endParaRPr/>
          </a:p>
        </p:txBody>
      </p:sp>
      <p:sp>
        <p:nvSpPr>
          <p:cNvPr id="508" name="Shape 508"/>
          <p:cNvSpPr>
            <a:spLocks noGrp="1"/>
          </p:cNvSpPr>
          <p:nvPr>
            <p:ph type="title"/>
          </p:nvPr>
        </p:nvSpPr>
        <p:spPr>
          <a:xfrm>
            <a:off x="299313" y="1063556"/>
            <a:ext cx="11233151" cy="703755"/>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sp>
        <p:nvSpPr>
          <p:cNvPr id="509" name="Shape 509"/>
          <p:cNvSpPr>
            <a:spLocks noGrp="1"/>
          </p:cNvSpPr>
          <p:nvPr>
            <p:ph type="body" sz="quarter" idx="14"/>
          </p:nvPr>
        </p:nvSpPr>
        <p:spPr>
          <a:xfrm>
            <a:off x="4115689" y="1983210"/>
            <a:ext cx="3600399" cy="576264"/>
          </a:xfrm>
          <a:prstGeom prst="rect">
            <a:avLst/>
          </a:prstGeom>
        </p:spPr>
        <p:txBody>
          <a:bodyPr lIns="45719" tIns="45719" rIns="45719" bIns="45719" anchor="t">
            <a:normAutofit/>
          </a:bodyPr>
          <a:lstStyle/>
          <a:p>
            <a:pPr algn="l" defTabSz="914400">
              <a:lnSpc>
                <a:spcPct val="120000"/>
              </a:lnSpc>
              <a:spcBef>
                <a:spcPts val="400"/>
              </a:spcBef>
              <a:defRPr sz="1600" b="1">
                <a:solidFill>
                  <a:srgbClr val="1F2E38"/>
                </a:solidFill>
                <a:latin typeface="Noto Sans"/>
                <a:ea typeface="Noto Sans"/>
                <a:cs typeface="Noto Sans"/>
                <a:sym typeface="Noto Sans"/>
              </a:defRPr>
            </a:pPr>
            <a:endParaRPr/>
          </a:p>
        </p:txBody>
      </p:sp>
      <p:pic>
        <p:nvPicPr>
          <p:cNvPr id="510" name="image7.png"/>
          <p:cNvPicPr>
            <a:picLocks noChangeAspect="1"/>
          </p:cNvPicPr>
          <p:nvPr/>
        </p:nvPicPr>
        <p:blipFill>
          <a:blip r:embed="rId2">
            <a:extLst/>
          </a:blip>
          <a:stretch>
            <a:fillRect/>
          </a:stretch>
        </p:blipFill>
        <p:spPr>
          <a:xfrm>
            <a:off x="10501152" y="325311"/>
            <a:ext cx="1246723" cy="522761"/>
          </a:xfrm>
          <a:prstGeom prst="rect">
            <a:avLst/>
          </a:prstGeom>
          <a:ln w="12700">
            <a:miter lim="400000"/>
          </a:ln>
        </p:spPr>
      </p:pic>
      <p:sp>
        <p:nvSpPr>
          <p:cNvPr id="511" name="Shape 511"/>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Three Columns">
    <p:bg>
      <p:bgPr>
        <a:solidFill>
          <a:srgbClr val="FEFFFF"/>
        </a:solidFill>
        <a:effectLst/>
      </p:bgPr>
    </p:bg>
    <p:spTree>
      <p:nvGrpSpPr>
        <p:cNvPr id="1" name=""/>
        <p:cNvGrpSpPr/>
        <p:nvPr/>
      </p:nvGrpSpPr>
      <p:grpSpPr>
        <a:xfrm>
          <a:off x="0" y="0"/>
          <a:ext cx="0" cy="0"/>
          <a:chOff x="0" y="0"/>
          <a:chExt cx="0" cy="0"/>
        </a:xfrm>
      </p:grpSpPr>
      <p:sp>
        <p:nvSpPr>
          <p:cNvPr id="518" name="Shape 518"/>
          <p:cNvSpPr>
            <a:spLocks noGrp="1"/>
          </p:cNvSpPr>
          <p:nvPr>
            <p:ph type="body" sz="quarter" idx="1"/>
          </p:nvPr>
        </p:nvSpPr>
        <p:spPr>
          <a:xfrm>
            <a:off x="313167" y="1111009"/>
            <a:ext cx="3600449" cy="753301"/>
          </a:xfrm>
          <a:prstGeom prst="rect">
            <a:avLst/>
          </a:prstGeom>
        </p:spPr>
        <p:txBody>
          <a:bodyPr lIns="45719" tIns="45719" rIns="45719" bIns="45719" anchor="t">
            <a:normAutofit/>
          </a:bodyPr>
          <a:lstStyle>
            <a:lvl1pPr algn="l" defTabSz="914400">
              <a:lnSpc>
                <a:spcPct val="120000"/>
              </a:lnSpc>
              <a:spcBef>
                <a:spcPts val="400"/>
              </a:spcBef>
              <a:defRPr sz="2200" b="1">
                <a:solidFill>
                  <a:srgbClr val="1F2E38"/>
                </a:solidFill>
                <a:latin typeface="Noto Sans"/>
                <a:ea typeface="Noto Sans"/>
                <a:cs typeface="Noto Sans"/>
                <a:sym typeface="Noto Sans"/>
              </a:defRPr>
            </a:lvl1pPr>
            <a:lvl2pPr indent="457200" algn="l" defTabSz="914400">
              <a:lnSpc>
                <a:spcPct val="120000"/>
              </a:lnSpc>
              <a:spcBef>
                <a:spcPts val="400"/>
              </a:spcBef>
              <a:defRPr sz="2200" b="1">
                <a:solidFill>
                  <a:srgbClr val="1F2E38"/>
                </a:solidFill>
                <a:latin typeface="Noto Sans"/>
                <a:ea typeface="Noto Sans"/>
                <a:cs typeface="Noto Sans"/>
                <a:sym typeface="Noto Sans"/>
              </a:defRPr>
            </a:lvl2pPr>
            <a:lvl3pPr indent="914400" algn="l" defTabSz="914400">
              <a:lnSpc>
                <a:spcPct val="120000"/>
              </a:lnSpc>
              <a:spcBef>
                <a:spcPts val="400"/>
              </a:spcBef>
              <a:defRPr sz="2200" b="1">
                <a:solidFill>
                  <a:srgbClr val="1F2E38"/>
                </a:solidFill>
                <a:latin typeface="Noto Sans"/>
                <a:ea typeface="Noto Sans"/>
                <a:cs typeface="Noto Sans"/>
                <a:sym typeface="Noto Sans"/>
              </a:defRPr>
            </a:lvl3pPr>
            <a:lvl4pPr indent="1371600" algn="l" defTabSz="914400">
              <a:lnSpc>
                <a:spcPct val="120000"/>
              </a:lnSpc>
              <a:spcBef>
                <a:spcPts val="400"/>
              </a:spcBef>
              <a:defRPr sz="2200" b="1">
                <a:solidFill>
                  <a:srgbClr val="1F2E38"/>
                </a:solidFill>
                <a:latin typeface="Noto Sans"/>
                <a:ea typeface="Noto Sans"/>
                <a:cs typeface="Noto Sans"/>
                <a:sym typeface="Noto Sans"/>
              </a:defRPr>
            </a:lvl4pPr>
            <a:lvl5pPr indent="1828800" algn="l" defTabSz="914400">
              <a:lnSpc>
                <a:spcPct val="120000"/>
              </a:lnSpc>
              <a:spcBef>
                <a:spcPts val="400"/>
              </a:spcBef>
              <a:defRPr sz="2200" b="1">
                <a:solidFill>
                  <a:srgbClr val="1F2E38"/>
                </a:solidFill>
                <a:latin typeface="Noto Sans"/>
                <a:ea typeface="Noto Sans"/>
                <a:cs typeface="Noto Sans"/>
                <a:sym typeface="Noto Sans"/>
              </a:defRPr>
            </a:lvl5pPr>
          </a:lstStyle>
          <a:p>
            <a:r>
              <a:t>Body Level One</a:t>
            </a:r>
          </a:p>
          <a:p>
            <a:pPr lvl="1"/>
            <a:r>
              <a:t>Body Level Two</a:t>
            </a:r>
          </a:p>
          <a:p>
            <a:pPr lvl="2"/>
            <a:r>
              <a:t>Body Level Three</a:t>
            </a:r>
          </a:p>
          <a:p>
            <a:pPr lvl="3"/>
            <a:r>
              <a:t>Body Level Four</a:t>
            </a:r>
          </a:p>
          <a:p>
            <a:pPr lvl="4"/>
            <a:r>
              <a:t>Body Level Five</a:t>
            </a:r>
          </a:p>
        </p:txBody>
      </p:sp>
      <p:sp>
        <p:nvSpPr>
          <p:cNvPr id="519" name="Shape 519"/>
          <p:cNvSpPr>
            <a:spLocks noGrp="1"/>
          </p:cNvSpPr>
          <p:nvPr>
            <p:ph type="body" sz="quarter" idx="13"/>
          </p:nvPr>
        </p:nvSpPr>
        <p:spPr>
          <a:xfrm>
            <a:off x="7945866" y="1111009"/>
            <a:ext cx="3602686" cy="753301"/>
          </a:xfrm>
          <a:prstGeom prst="rect">
            <a:avLst/>
          </a:prstGeom>
        </p:spPr>
        <p:txBody>
          <a:bodyPr lIns="45719" tIns="45719" rIns="45719" bIns="45719" anchor="t">
            <a:normAutofit/>
          </a:bodyPr>
          <a:lstStyle/>
          <a:p>
            <a:pPr algn="l" defTabSz="914400">
              <a:lnSpc>
                <a:spcPct val="120000"/>
              </a:lnSpc>
              <a:spcBef>
                <a:spcPts val="400"/>
              </a:spcBef>
              <a:defRPr sz="2200" b="1">
                <a:solidFill>
                  <a:srgbClr val="1F2E38"/>
                </a:solidFill>
                <a:latin typeface="Noto Sans"/>
                <a:ea typeface="Noto Sans"/>
                <a:cs typeface="Noto Sans"/>
                <a:sym typeface="Noto Sans"/>
              </a:defRPr>
            </a:pPr>
            <a:endParaRPr/>
          </a:p>
        </p:txBody>
      </p:sp>
      <p:sp>
        <p:nvSpPr>
          <p:cNvPr id="520" name="Shape 520"/>
          <p:cNvSpPr>
            <a:spLocks noGrp="1"/>
          </p:cNvSpPr>
          <p:nvPr>
            <p:ph type="body" sz="quarter" idx="14"/>
          </p:nvPr>
        </p:nvSpPr>
        <p:spPr>
          <a:xfrm>
            <a:off x="4129542" y="1111009"/>
            <a:ext cx="3600399" cy="753301"/>
          </a:xfrm>
          <a:prstGeom prst="rect">
            <a:avLst/>
          </a:prstGeom>
        </p:spPr>
        <p:txBody>
          <a:bodyPr lIns="45719" tIns="45719" rIns="45719" bIns="45719" anchor="t">
            <a:normAutofit/>
          </a:bodyPr>
          <a:lstStyle/>
          <a:p>
            <a:pPr algn="l" defTabSz="914400">
              <a:lnSpc>
                <a:spcPct val="120000"/>
              </a:lnSpc>
              <a:spcBef>
                <a:spcPts val="400"/>
              </a:spcBef>
              <a:defRPr sz="2200" b="1">
                <a:solidFill>
                  <a:srgbClr val="1F2E38"/>
                </a:solidFill>
                <a:latin typeface="Noto Sans"/>
                <a:ea typeface="Noto Sans"/>
                <a:cs typeface="Noto Sans"/>
                <a:sym typeface="Noto Sans"/>
              </a:defRPr>
            </a:pPr>
            <a:endParaRPr/>
          </a:p>
        </p:txBody>
      </p:sp>
      <p:pic>
        <p:nvPicPr>
          <p:cNvPr id="521" name="image7.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863291" y="325311"/>
            <a:ext cx="884585" cy="370914"/>
          </a:xfrm>
          <a:prstGeom prst="rect">
            <a:avLst/>
          </a:prstGeom>
          <a:ln w="12700">
            <a:miter lim="400000"/>
          </a:ln>
        </p:spPr>
      </p:pic>
      <p:sp>
        <p:nvSpPr>
          <p:cNvPr id="522" name="Shape 522"/>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Chart">
    <p:bg>
      <p:bgPr>
        <a:solidFill>
          <a:srgbClr val="FEFFFF"/>
        </a:solidFill>
        <a:effectLst/>
      </p:bgPr>
    </p:bg>
    <p:spTree>
      <p:nvGrpSpPr>
        <p:cNvPr id="1" name=""/>
        <p:cNvGrpSpPr/>
        <p:nvPr/>
      </p:nvGrpSpPr>
      <p:grpSpPr>
        <a:xfrm>
          <a:off x="0" y="0"/>
          <a:ext cx="0" cy="0"/>
          <a:chOff x="0" y="0"/>
          <a:chExt cx="0" cy="0"/>
        </a:xfrm>
      </p:grpSpPr>
      <p:sp>
        <p:nvSpPr>
          <p:cNvPr id="529" name="Shape 529"/>
          <p:cNvSpPr>
            <a:spLocks noGrp="1"/>
          </p:cNvSpPr>
          <p:nvPr>
            <p:ph type="title"/>
          </p:nvPr>
        </p:nvSpPr>
        <p:spPr>
          <a:xfrm>
            <a:off x="299312" y="1121922"/>
            <a:ext cx="3095626" cy="4827594"/>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sp>
        <p:nvSpPr>
          <p:cNvPr id="530" name="Shape 530"/>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9.2.2017</a:t>
            </a:r>
          </a:p>
        </p:txBody>
      </p:sp>
      <p:sp>
        <p:nvSpPr>
          <p:cNvPr id="531" name="Shape 531"/>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532" name="Shape 532"/>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pic>
        <p:nvPicPr>
          <p:cNvPr id="533" name="image7.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800006" y="325311"/>
            <a:ext cx="947868" cy="397449"/>
          </a:xfrm>
          <a:prstGeom prst="rect">
            <a:avLst/>
          </a:prstGeom>
          <a:ln w="12700">
            <a:miter lim="400000"/>
          </a:ln>
        </p:spPr>
      </p:pic>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Two Charts">
    <p:bg>
      <p:bgPr>
        <a:solidFill>
          <a:srgbClr val="FEFFFF"/>
        </a:solidFill>
        <a:effectLst/>
      </p:bgPr>
    </p:bg>
    <p:spTree>
      <p:nvGrpSpPr>
        <p:cNvPr id="1" name=""/>
        <p:cNvGrpSpPr/>
        <p:nvPr/>
      </p:nvGrpSpPr>
      <p:grpSpPr>
        <a:xfrm>
          <a:off x="0" y="0"/>
          <a:ext cx="0" cy="0"/>
          <a:chOff x="0" y="0"/>
          <a:chExt cx="0" cy="0"/>
        </a:xfrm>
      </p:grpSpPr>
      <p:sp>
        <p:nvSpPr>
          <p:cNvPr id="540" name="Shape 540"/>
          <p:cNvSpPr>
            <a:spLocks noGrp="1"/>
          </p:cNvSpPr>
          <p:nvPr>
            <p:ph type="title"/>
          </p:nvPr>
        </p:nvSpPr>
        <p:spPr>
          <a:xfrm>
            <a:off x="299313" y="1095982"/>
            <a:ext cx="3095626" cy="4853969"/>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sp>
        <p:nvSpPr>
          <p:cNvPr id="541" name="Shape 541"/>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9.2.2017</a:t>
            </a:r>
          </a:p>
        </p:txBody>
      </p:sp>
      <p:sp>
        <p:nvSpPr>
          <p:cNvPr id="542" name="Shape 542"/>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543" name="Shape 543"/>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pic>
        <p:nvPicPr>
          <p:cNvPr id="544" name="image7.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75683" y="325311"/>
            <a:ext cx="972192" cy="407648"/>
          </a:xfrm>
          <a:prstGeom prst="rect">
            <a:avLst/>
          </a:prstGeom>
          <a:ln w="12700">
            <a:miter lim="400000"/>
          </a:ln>
        </p:spPr>
      </p:pic>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Content">
    <p:bg>
      <p:bgPr>
        <a:solidFill>
          <a:srgbClr val="FEFFFF"/>
        </a:solidFill>
        <a:effectLst/>
      </p:bgPr>
    </p:bg>
    <p:spTree>
      <p:nvGrpSpPr>
        <p:cNvPr id="1" name=""/>
        <p:cNvGrpSpPr/>
        <p:nvPr/>
      </p:nvGrpSpPr>
      <p:grpSpPr>
        <a:xfrm>
          <a:off x="0" y="0"/>
          <a:ext cx="0" cy="0"/>
          <a:chOff x="0" y="0"/>
          <a:chExt cx="0" cy="0"/>
        </a:xfrm>
      </p:grpSpPr>
      <p:sp>
        <p:nvSpPr>
          <p:cNvPr id="551" name="Shape 551"/>
          <p:cNvSpPr>
            <a:spLocks noGrp="1"/>
          </p:cNvSpPr>
          <p:nvPr>
            <p:ph type="title"/>
          </p:nvPr>
        </p:nvSpPr>
        <p:spPr>
          <a:xfrm>
            <a:off x="288284" y="692150"/>
            <a:ext cx="5472560" cy="1944689"/>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sp>
        <p:nvSpPr>
          <p:cNvPr id="552" name="Shape 552"/>
          <p:cNvSpPr>
            <a:spLocks noGrp="1"/>
          </p:cNvSpPr>
          <p:nvPr>
            <p:ph type="body" sz="half" idx="1"/>
          </p:nvPr>
        </p:nvSpPr>
        <p:spPr>
          <a:xfrm>
            <a:off x="288284" y="2852738"/>
            <a:ext cx="5472114" cy="3097212"/>
          </a:xfrm>
          <a:prstGeom prst="rect">
            <a:avLst/>
          </a:prstGeom>
        </p:spPr>
        <p:txBody>
          <a:bodyPr lIns="45719" tIns="45719" rIns="45719" bIns="45719" anchor="t">
            <a:normAutofit/>
          </a:bodyPr>
          <a:lstStyle>
            <a:lvl1pPr algn="l" defTabSz="914400">
              <a:lnSpc>
                <a:spcPct val="120000"/>
              </a:lnSpc>
              <a:spcBef>
                <a:spcPts val="400"/>
              </a:spcBef>
              <a:defRPr sz="1800">
                <a:solidFill>
                  <a:srgbClr val="1F2E38"/>
                </a:solidFill>
                <a:latin typeface="Noto Sans"/>
                <a:ea typeface="Noto Sans"/>
                <a:cs typeface="Noto Sans"/>
                <a:sym typeface="Noto Sans"/>
              </a:defRPr>
            </a:lvl1pPr>
            <a:lvl2pPr marL="266700" indent="-266700" algn="l" defTabSz="914400">
              <a:lnSpc>
                <a:spcPct val="120000"/>
              </a:lnSpc>
              <a:spcBef>
                <a:spcPts val="400"/>
              </a:spcBef>
              <a:buSzPct val="100000"/>
              <a:buChar char="•"/>
              <a:defRPr sz="1800">
                <a:solidFill>
                  <a:srgbClr val="1F2E38"/>
                </a:solidFill>
                <a:latin typeface="Noto Sans"/>
                <a:ea typeface="Noto Sans"/>
                <a:cs typeface="Noto Sans"/>
                <a:sym typeface="Noto Sans"/>
              </a:defRPr>
            </a:lvl2pPr>
            <a:lvl3pPr marL="573881" indent="-307181" algn="l" defTabSz="914400">
              <a:lnSpc>
                <a:spcPct val="120000"/>
              </a:lnSpc>
              <a:spcBef>
                <a:spcPts val="400"/>
              </a:spcBef>
              <a:buSzPct val="100000"/>
              <a:buChar char="•"/>
              <a:defRPr sz="1800">
                <a:solidFill>
                  <a:srgbClr val="1F2E38"/>
                </a:solidFill>
                <a:latin typeface="Noto Sans"/>
                <a:ea typeface="Noto Sans"/>
                <a:cs typeface="Noto Sans"/>
                <a:sym typeface="Noto Sans"/>
              </a:defRPr>
            </a:lvl3pPr>
            <a:lvl4pPr marL="882650" indent="-342900" algn="l" defTabSz="914400">
              <a:lnSpc>
                <a:spcPct val="120000"/>
              </a:lnSpc>
              <a:spcBef>
                <a:spcPts val="400"/>
              </a:spcBef>
              <a:buSzPct val="100000"/>
              <a:buChar char="•"/>
              <a:defRPr sz="1800">
                <a:solidFill>
                  <a:srgbClr val="1F2E38"/>
                </a:solidFill>
                <a:latin typeface="Noto Sans"/>
                <a:ea typeface="Noto Sans"/>
                <a:cs typeface="Noto Sans"/>
                <a:sym typeface="Noto Sans"/>
              </a:defRPr>
            </a:lvl4pPr>
            <a:lvl5pPr marL="1204119" indent="-397669" algn="l" defTabSz="914400">
              <a:lnSpc>
                <a:spcPct val="120000"/>
              </a:lnSpc>
              <a:spcBef>
                <a:spcPts val="400"/>
              </a:spcBef>
              <a:buSzPct val="100000"/>
              <a:buChar char="•"/>
              <a:defRPr sz="1800">
                <a:solidFill>
                  <a:srgbClr val="1F2E38"/>
                </a:solidFill>
                <a:latin typeface="Noto Sans"/>
                <a:ea typeface="Noto Sans"/>
                <a:cs typeface="Noto Sans"/>
                <a:sym typeface="Noto Sans"/>
              </a:defRPr>
            </a:lvl5pPr>
          </a:lstStyle>
          <a:p>
            <a:r>
              <a:t>Body Level One</a:t>
            </a:r>
          </a:p>
          <a:p>
            <a:pPr lvl="1"/>
            <a:r>
              <a:t>Body Level Two</a:t>
            </a:r>
          </a:p>
          <a:p>
            <a:pPr lvl="2"/>
            <a:r>
              <a:t>Body Level Three</a:t>
            </a:r>
          </a:p>
          <a:p>
            <a:pPr lvl="3"/>
            <a:r>
              <a:t>Body Level Four</a:t>
            </a:r>
          </a:p>
          <a:p>
            <a:pPr lvl="4"/>
            <a:r>
              <a:t>Body Level Five</a:t>
            </a:r>
          </a:p>
        </p:txBody>
      </p:sp>
      <p:sp>
        <p:nvSpPr>
          <p:cNvPr id="553" name="Shape 553"/>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9.2.2017</a:t>
            </a:r>
          </a:p>
        </p:txBody>
      </p:sp>
      <p:sp>
        <p:nvSpPr>
          <p:cNvPr id="554" name="Shape 554"/>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555" name="Shape 555"/>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pic>
        <p:nvPicPr>
          <p:cNvPr id="556" name="image7.png"/>
          <p:cNvPicPr>
            <a:picLocks noChangeAspect="1"/>
          </p:cNvPicPr>
          <p:nvPr/>
        </p:nvPicPr>
        <p:blipFill>
          <a:blip r:embed="rId2">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Content and Half Picture">
    <p:bg>
      <p:bgPr>
        <a:solidFill>
          <a:srgbClr val="FEFFFF"/>
        </a:solidFill>
        <a:effectLst/>
      </p:bgPr>
    </p:bg>
    <p:spTree>
      <p:nvGrpSpPr>
        <p:cNvPr id="1" name=""/>
        <p:cNvGrpSpPr/>
        <p:nvPr/>
      </p:nvGrpSpPr>
      <p:grpSpPr>
        <a:xfrm>
          <a:off x="0" y="0"/>
          <a:ext cx="0" cy="0"/>
          <a:chOff x="0" y="0"/>
          <a:chExt cx="0" cy="0"/>
        </a:xfrm>
      </p:grpSpPr>
      <p:sp>
        <p:nvSpPr>
          <p:cNvPr id="563" name="Shape 563"/>
          <p:cNvSpPr>
            <a:spLocks noGrp="1"/>
          </p:cNvSpPr>
          <p:nvPr>
            <p:ph type="title"/>
          </p:nvPr>
        </p:nvSpPr>
        <p:spPr>
          <a:xfrm>
            <a:off x="299806" y="1050585"/>
            <a:ext cx="4957995" cy="1710945"/>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sp>
        <p:nvSpPr>
          <p:cNvPr id="564" name="Shape 564"/>
          <p:cNvSpPr>
            <a:spLocks noGrp="1"/>
          </p:cNvSpPr>
          <p:nvPr>
            <p:ph type="body" sz="quarter" idx="1"/>
          </p:nvPr>
        </p:nvSpPr>
        <p:spPr>
          <a:xfrm>
            <a:off x="316136" y="2977430"/>
            <a:ext cx="4951191" cy="3335792"/>
          </a:xfrm>
          <a:prstGeom prst="rect">
            <a:avLst/>
          </a:prstGeom>
        </p:spPr>
        <p:txBody>
          <a:bodyPr lIns="45719" tIns="45719" rIns="45719" bIns="45719" anchor="t">
            <a:normAutofit/>
          </a:bodyPr>
          <a:lstStyle>
            <a:lvl1pPr algn="l" defTabSz="914400">
              <a:lnSpc>
                <a:spcPct val="120000"/>
              </a:lnSpc>
              <a:spcBef>
                <a:spcPts val="400"/>
              </a:spcBef>
              <a:defRPr sz="1800">
                <a:solidFill>
                  <a:srgbClr val="1F2E38"/>
                </a:solidFill>
                <a:latin typeface="Noto Sans"/>
                <a:ea typeface="Noto Sans"/>
                <a:cs typeface="Noto Sans"/>
                <a:sym typeface="Noto Sans"/>
              </a:defRPr>
            </a:lvl1pPr>
            <a:lvl2pPr marL="266700" indent="-266700" algn="l" defTabSz="914400">
              <a:lnSpc>
                <a:spcPct val="120000"/>
              </a:lnSpc>
              <a:spcBef>
                <a:spcPts val="400"/>
              </a:spcBef>
              <a:buSzPct val="100000"/>
              <a:buChar char="•"/>
              <a:defRPr sz="1800">
                <a:solidFill>
                  <a:srgbClr val="1F2E38"/>
                </a:solidFill>
                <a:latin typeface="Noto Sans"/>
                <a:ea typeface="Noto Sans"/>
                <a:cs typeface="Noto Sans"/>
                <a:sym typeface="Noto Sans"/>
              </a:defRPr>
            </a:lvl2pPr>
            <a:lvl3pPr marL="573881" indent="-307181" algn="l" defTabSz="914400">
              <a:lnSpc>
                <a:spcPct val="120000"/>
              </a:lnSpc>
              <a:spcBef>
                <a:spcPts val="400"/>
              </a:spcBef>
              <a:buSzPct val="100000"/>
              <a:buChar char="•"/>
              <a:defRPr sz="1800">
                <a:solidFill>
                  <a:srgbClr val="1F2E38"/>
                </a:solidFill>
                <a:latin typeface="Noto Sans"/>
                <a:ea typeface="Noto Sans"/>
                <a:cs typeface="Noto Sans"/>
                <a:sym typeface="Noto Sans"/>
              </a:defRPr>
            </a:lvl3pPr>
            <a:lvl4pPr marL="882650" indent="-342900" algn="l" defTabSz="914400">
              <a:lnSpc>
                <a:spcPct val="120000"/>
              </a:lnSpc>
              <a:spcBef>
                <a:spcPts val="400"/>
              </a:spcBef>
              <a:buSzPct val="100000"/>
              <a:buChar char="•"/>
              <a:defRPr sz="1800">
                <a:solidFill>
                  <a:srgbClr val="1F2E38"/>
                </a:solidFill>
                <a:latin typeface="Noto Sans"/>
                <a:ea typeface="Noto Sans"/>
                <a:cs typeface="Noto Sans"/>
                <a:sym typeface="Noto Sans"/>
              </a:defRPr>
            </a:lvl4pPr>
            <a:lvl5pPr marL="1204119" indent="-397669" algn="l" defTabSz="914400">
              <a:lnSpc>
                <a:spcPct val="120000"/>
              </a:lnSpc>
              <a:spcBef>
                <a:spcPts val="400"/>
              </a:spcBef>
              <a:buSzPct val="100000"/>
              <a:buChar char="•"/>
              <a:defRPr sz="1800">
                <a:solidFill>
                  <a:srgbClr val="1F2E38"/>
                </a:solidFill>
                <a:latin typeface="Noto Sans"/>
                <a:ea typeface="Noto Sans"/>
                <a:cs typeface="Noto Sans"/>
                <a:sym typeface="Noto Sans"/>
              </a:defRPr>
            </a:lvl5pPr>
          </a:lstStyle>
          <a:p>
            <a:r>
              <a:t>Body Level One</a:t>
            </a:r>
          </a:p>
          <a:p>
            <a:pPr lvl="1"/>
            <a:r>
              <a:t>Body Level Two</a:t>
            </a:r>
          </a:p>
          <a:p>
            <a:pPr lvl="2"/>
            <a:r>
              <a:t>Body Level Three</a:t>
            </a:r>
          </a:p>
          <a:p>
            <a:pPr lvl="3"/>
            <a:r>
              <a:t>Body Level Four</a:t>
            </a:r>
          </a:p>
          <a:p>
            <a:pPr lvl="4"/>
            <a:r>
              <a:t>Body Level Five</a:t>
            </a:r>
          </a:p>
        </p:txBody>
      </p:sp>
      <p:sp>
        <p:nvSpPr>
          <p:cNvPr id="565" name="Shape 565"/>
          <p:cNvSpPr>
            <a:spLocks noGrp="1"/>
          </p:cNvSpPr>
          <p:nvPr>
            <p:ph type="pic" sz="half" idx="13"/>
          </p:nvPr>
        </p:nvSpPr>
        <p:spPr>
          <a:xfrm>
            <a:off x="6096000" y="1050585"/>
            <a:ext cx="5660572" cy="5278965"/>
          </a:xfrm>
          <a:prstGeom prst="rect">
            <a:avLst/>
          </a:prstGeom>
        </p:spPr>
        <p:txBody>
          <a:bodyPr lIns="91439" tIns="45719" rIns="91439" bIns="45719" anchor="t"/>
          <a:lstStyle/>
          <a:p>
            <a:endParaRPr/>
          </a:p>
        </p:txBody>
      </p:sp>
      <p:sp>
        <p:nvSpPr>
          <p:cNvPr id="566" name="Shape 566"/>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9.2.2017</a:t>
            </a:r>
          </a:p>
        </p:txBody>
      </p:sp>
      <p:sp>
        <p:nvSpPr>
          <p:cNvPr id="567" name="Shape 567"/>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568" name="Shape 568"/>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pic>
        <p:nvPicPr>
          <p:cNvPr id="569" name="image7.png"/>
          <p:cNvPicPr>
            <a:picLocks noChangeAspect="1"/>
          </p:cNvPicPr>
          <p:nvPr/>
        </p:nvPicPr>
        <p:blipFill>
          <a:blip r:embed="rId2">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Content and Chart">
    <p:bg>
      <p:bgPr>
        <a:solidFill>
          <a:srgbClr val="FEFFFF"/>
        </a:solidFill>
        <a:effectLst/>
      </p:bgPr>
    </p:bg>
    <p:spTree>
      <p:nvGrpSpPr>
        <p:cNvPr id="1" name=""/>
        <p:cNvGrpSpPr/>
        <p:nvPr/>
      </p:nvGrpSpPr>
      <p:grpSpPr>
        <a:xfrm>
          <a:off x="0" y="0"/>
          <a:ext cx="0" cy="0"/>
          <a:chOff x="0" y="0"/>
          <a:chExt cx="0" cy="0"/>
        </a:xfrm>
      </p:grpSpPr>
      <p:sp>
        <p:nvSpPr>
          <p:cNvPr id="576" name="Shape 576"/>
          <p:cNvSpPr>
            <a:spLocks noGrp="1"/>
          </p:cNvSpPr>
          <p:nvPr>
            <p:ph type="title"/>
          </p:nvPr>
        </p:nvSpPr>
        <p:spPr>
          <a:xfrm>
            <a:off x="299808" y="1083301"/>
            <a:ext cx="5472559" cy="1816782"/>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sp>
        <p:nvSpPr>
          <p:cNvPr id="577" name="Shape 577"/>
          <p:cNvSpPr>
            <a:spLocks noGrp="1"/>
          </p:cNvSpPr>
          <p:nvPr>
            <p:ph type="body" sz="half" idx="1"/>
          </p:nvPr>
        </p:nvSpPr>
        <p:spPr>
          <a:xfrm>
            <a:off x="299808" y="3115983"/>
            <a:ext cx="5472113" cy="3097212"/>
          </a:xfrm>
          <a:prstGeom prst="rect">
            <a:avLst/>
          </a:prstGeom>
        </p:spPr>
        <p:txBody>
          <a:bodyPr lIns="45719" tIns="45719" rIns="45719" bIns="45719" anchor="t">
            <a:normAutofit/>
          </a:bodyPr>
          <a:lstStyle>
            <a:lvl1pPr algn="l" defTabSz="914400">
              <a:lnSpc>
                <a:spcPct val="120000"/>
              </a:lnSpc>
              <a:spcBef>
                <a:spcPts val="400"/>
              </a:spcBef>
              <a:defRPr sz="1800">
                <a:solidFill>
                  <a:srgbClr val="1F2E38"/>
                </a:solidFill>
                <a:latin typeface="Noto Sans"/>
                <a:ea typeface="Noto Sans"/>
                <a:cs typeface="Noto Sans"/>
                <a:sym typeface="Noto Sans"/>
              </a:defRPr>
            </a:lvl1pPr>
            <a:lvl2pPr marL="266700" indent="-266700" algn="l" defTabSz="914400">
              <a:lnSpc>
                <a:spcPct val="120000"/>
              </a:lnSpc>
              <a:spcBef>
                <a:spcPts val="400"/>
              </a:spcBef>
              <a:buSzPct val="100000"/>
              <a:buChar char="•"/>
              <a:defRPr sz="1800">
                <a:solidFill>
                  <a:srgbClr val="1F2E38"/>
                </a:solidFill>
                <a:latin typeface="Noto Sans"/>
                <a:ea typeface="Noto Sans"/>
                <a:cs typeface="Noto Sans"/>
                <a:sym typeface="Noto Sans"/>
              </a:defRPr>
            </a:lvl2pPr>
            <a:lvl3pPr marL="573881" indent="-307181" algn="l" defTabSz="914400">
              <a:lnSpc>
                <a:spcPct val="120000"/>
              </a:lnSpc>
              <a:spcBef>
                <a:spcPts val="400"/>
              </a:spcBef>
              <a:buSzPct val="100000"/>
              <a:buChar char="•"/>
              <a:defRPr sz="1800">
                <a:solidFill>
                  <a:srgbClr val="1F2E38"/>
                </a:solidFill>
                <a:latin typeface="Noto Sans"/>
                <a:ea typeface="Noto Sans"/>
                <a:cs typeface="Noto Sans"/>
                <a:sym typeface="Noto Sans"/>
              </a:defRPr>
            </a:lvl3pPr>
            <a:lvl4pPr marL="882650" indent="-342900" algn="l" defTabSz="914400">
              <a:lnSpc>
                <a:spcPct val="120000"/>
              </a:lnSpc>
              <a:spcBef>
                <a:spcPts val="400"/>
              </a:spcBef>
              <a:buSzPct val="100000"/>
              <a:buChar char="•"/>
              <a:defRPr sz="1800">
                <a:solidFill>
                  <a:srgbClr val="1F2E38"/>
                </a:solidFill>
                <a:latin typeface="Noto Sans"/>
                <a:ea typeface="Noto Sans"/>
                <a:cs typeface="Noto Sans"/>
                <a:sym typeface="Noto Sans"/>
              </a:defRPr>
            </a:lvl4pPr>
            <a:lvl5pPr marL="1204119" indent="-397669" algn="l" defTabSz="914400">
              <a:lnSpc>
                <a:spcPct val="120000"/>
              </a:lnSpc>
              <a:spcBef>
                <a:spcPts val="400"/>
              </a:spcBef>
              <a:buSzPct val="100000"/>
              <a:buChar char="•"/>
              <a:defRPr sz="1800">
                <a:solidFill>
                  <a:srgbClr val="1F2E38"/>
                </a:solidFill>
                <a:latin typeface="Noto Sans"/>
                <a:ea typeface="Noto Sans"/>
                <a:cs typeface="Noto Sans"/>
                <a:sym typeface="Noto Sans"/>
              </a:defRPr>
            </a:lvl5pPr>
          </a:lstStyle>
          <a:p>
            <a:r>
              <a:t>Body Level One</a:t>
            </a:r>
          </a:p>
          <a:p>
            <a:pPr lvl="1"/>
            <a:r>
              <a:t>Body Level Two</a:t>
            </a:r>
          </a:p>
          <a:p>
            <a:pPr lvl="2"/>
            <a:r>
              <a:t>Body Level Three</a:t>
            </a:r>
          </a:p>
          <a:p>
            <a:pPr lvl="3"/>
            <a:r>
              <a:t>Body Level Four</a:t>
            </a:r>
          </a:p>
          <a:p>
            <a:pPr lvl="4"/>
            <a:r>
              <a:t>Body Level Five</a:t>
            </a:r>
          </a:p>
        </p:txBody>
      </p:sp>
      <p:sp>
        <p:nvSpPr>
          <p:cNvPr id="578" name="Shape 578"/>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9.2.2017</a:t>
            </a:r>
          </a:p>
        </p:txBody>
      </p:sp>
      <p:sp>
        <p:nvSpPr>
          <p:cNvPr id="579" name="Shape 579"/>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580" name="Shape 580"/>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pic>
        <p:nvPicPr>
          <p:cNvPr id="581" name="image7.png"/>
          <p:cNvPicPr>
            <a:picLocks noChangeAspect="1"/>
          </p:cNvPicPr>
          <p:nvPr/>
        </p:nvPicPr>
        <p:blipFill>
          <a:blip r:embed="rId2">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x">
  <p:cSld name="Title Only ">
    <p:bg>
      <p:bgPr>
        <a:solidFill>
          <a:srgbClr val="FEFFFF"/>
        </a:solidFill>
        <a:effectLst/>
      </p:bgPr>
    </p:bg>
    <p:spTree>
      <p:nvGrpSpPr>
        <p:cNvPr id="1" name=""/>
        <p:cNvGrpSpPr/>
        <p:nvPr/>
      </p:nvGrpSpPr>
      <p:grpSpPr>
        <a:xfrm>
          <a:off x="0" y="0"/>
          <a:ext cx="0" cy="0"/>
          <a:chOff x="0" y="0"/>
          <a:chExt cx="0" cy="0"/>
        </a:xfrm>
      </p:grpSpPr>
      <p:sp>
        <p:nvSpPr>
          <p:cNvPr id="588" name="Shape 588"/>
          <p:cNvSpPr>
            <a:spLocks noGrp="1"/>
          </p:cNvSpPr>
          <p:nvPr>
            <p:ph type="title"/>
          </p:nvPr>
        </p:nvSpPr>
        <p:spPr>
          <a:xfrm>
            <a:off x="316134" y="1095983"/>
            <a:ext cx="11233151" cy="726756"/>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pic>
        <p:nvPicPr>
          <p:cNvPr id="589" name="image7.png"/>
          <p:cNvPicPr>
            <a:picLocks noChangeAspect="1"/>
          </p:cNvPicPr>
          <p:nvPr/>
        </p:nvPicPr>
        <p:blipFill>
          <a:blip r:embed="rId2">
            <a:extLst/>
          </a:blip>
          <a:stretch>
            <a:fillRect/>
          </a:stretch>
        </p:blipFill>
        <p:spPr>
          <a:xfrm>
            <a:off x="10501152" y="325311"/>
            <a:ext cx="1246723" cy="522761"/>
          </a:xfrm>
          <a:prstGeom prst="rect">
            <a:avLst/>
          </a:prstGeom>
          <a:ln w="12700">
            <a:miter lim="400000"/>
          </a:ln>
        </p:spPr>
      </p:pic>
      <p:sp>
        <p:nvSpPr>
          <p:cNvPr id="590" name="Shape 590"/>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x">
  <p:cSld name="HDM logo Finnish">
    <p:spTree>
      <p:nvGrpSpPr>
        <p:cNvPr id="1" name=""/>
        <p:cNvGrpSpPr/>
        <p:nvPr/>
      </p:nvGrpSpPr>
      <p:grpSpPr>
        <a:xfrm>
          <a:off x="0" y="0"/>
          <a:ext cx="0" cy="0"/>
          <a:chOff x="0" y="0"/>
          <a:chExt cx="0" cy="0"/>
        </a:xfrm>
      </p:grpSpPr>
      <p:pic>
        <p:nvPicPr>
          <p:cNvPr id="605" name="image5.png"/>
          <p:cNvPicPr>
            <a:picLocks noChangeAspect="1"/>
          </p:cNvPicPr>
          <p:nvPr/>
        </p:nvPicPr>
        <p:blipFill>
          <a:blip r:embed="rId2">
            <a:extLst/>
          </a:blip>
          <a:stretch>
            <a:fillRect/>
          </a:stretch>
        </p:blipFill>
        <p:spPr>
          <a:xfrm>
            <a:off x="0" y="-2"/>
            <a:ext cx="12192000" cy="6858002"/>
          </a:xfrm>
          <a:prstGeom prst="rect">
            <a:avLst/>
          </a:prstGeom>
          <a:ln w="12700">
            <a:miter lim="400000"/>
          </a:ln>
        </p:spPr>
      </p:pic>
      <p:pic>
        <p:nvPicPr>
          <p:cNvPr id="606" name="image8.png"/>
          <p:cNvPicPr>
            <a:picLocks noChangeAspect="1"/>
          </p:cNvPicPr>
          <p:nvPr/>
        </p:nvPicPr>
        <p:blipFill>
          <a:blip r:embed="rId3">
            <a:extLst/>
          </a:blip>
          <a:stretch>
            <a:fillRect/>
          </a:stretch>
        </p:blipFill>
        <p:spPr>
          <a:xfrm>
            <a:off x="4566992" y="2427291"/>
            <a:ext cx="3058016" cy="2003415"/>
          </a:xfrm>
          <a:prstGeom prst="rect">
            <a:avLst/>
          </a:prstGeom>
          <a:ln w="12700">
            <a:miter lim="400000"/>
          </a:ln>
        </p:spPr>
      </p:pic>
      <p:sp>
        <p:nvSpPr>
          <p:cNvPr id="607" name="Shape 607"/>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x">
  <p:cSld name="Title &amp; Bullets">
    <p:bg>
      <p:bgPr>
        <a:solidFill>
          <a:srgbClr val="FEFFFF"/>
        </a:solidFill>
        <a:effectLst/>
      </p:bgPr>
    </p:bg>
    <p:spTree>
      <p:nvGrpSpPr>
        <p:cNvPr id="1" name=""/>
        <p:cNvGrpSpPr/>
        <p:nvPr/>
      </p:nvGrpSpPr>
      <p:grpSpPr>
        <a:xfrm>
          <a:off x="0" y="0"/>
          <a:ext cx="0" cy="0"/>
          <a:chOff x="0" y="0"/>
          <a:chExt cx="0" cy="0"/>
        </a:xfrm>
      </p:grpSpPr>
      <p:sp>
        <p:nvSpPr>
          <p:cNvPr id="614" name="Shape 614"/>
          <p:cNvSpPr>
            <a:spLocks noGrp="1"/>
          </p:cNvSpPr>
          <p:nvPr>
            <p:ph type="title"/>
          </p:nvPr>
        </p:nvSpPr>
        <p:spPr>
          <a:xfrm>
            <a:off x="838200" y="365125"/>
            <a:ext cx="10515600" cy="1325563"/>
          </a:xfrm>
          <a:prstGeom prst="rect">
            <a:avLst/>
          </a:prstGeom>
        </p:spPr>
        <p:txBody>
          <a:bodyPr lIns="45719" tIns="45719" rIns="45719" bIns="45719">
            <a:normAutofit/>
          </a:bodyPr>
          <a:lstStyle>
            <a:lvl1pPr defTabSz="914400">
              <a:lnSpc>
                <a:spcPct val="100000"/>
              </a:lnSpc>
              <a:defRPr sz="3200" cap="none">
                <a:solidFill>
                  <a:srgbClr val="FEFFFF"/>
                </a:solidFill>
                <a:latin typeface="Noto Sans"/>
                <a:ea typeface="Noto Sans"/>
                <a:cs typeface="Noto Sans"/>
                <a:sym typeface="Noto Sans"/>
              </a:defRPr>
            </a:lvl1pPr>
          </a:lstStyle>
          <a:p>
            <a:r>
              <a:t>Title Text</a:t>
            </a:r>
          </a:p>
        </p:txBody>
      </p:sp>
      <p:sp>
        <p:nvSpPr>
          <p:cNvPr id="615" name="Shape 615"/>
          <p:cNvSpPr>
            <a:spLocks noGrp="1"/>
          </p:cNvSpPr>
          <p:nvPr>
            <p:ph type="body" sz="quarter" idx="1"/>
          </p:nvPr>
        </p:nvSpPr>
        <p:spPr>
          <a:xfrm>
            <a:off x="0" y="0"/>
            <a:ext cx="1271" cy="1271"/>
          </a:xfrm>
          <a:prstGeom prst="rect">
            <a:avLst/>
          </a:prstGeom>
        </p:spPr>
        <p:txBody>
          <a:bodyPr lIns="45719" tIns="45719" rIns="45719" bIns="45719" anchor="t">
            <a:normAutofit/>
          </a:bodyPr>
          <a:lstStyle>
            <a:lvl1pPr algn="l" defTabSz="914400">
              <a:lnSpc>
                <a:spcPct val="120000"/>
              </a:lnSpc>
              <a:spcBef>
                <a:spcPts val="400"/>
              </a:spcBef>
              <a:defRPr sz="1800">
                <a:solidFill>
                  <a:srgbClr val="FEFFFF"/>
                </a:solidFill>
                <a:latin typeface="Noto Sans Regular"/>
                <a:ea typeface="Noto Sans Regular"/>
                <a:cs typeface="Noto Sans Regular"/>
                <a:sym typeface="Noto Sans Regular"/>
              </a:defRPr>
            </a:lvl1pPr>
            <a:lvl2pPr marL="266700" indent="-266700" algn="l" defTabSz="914400">
              <a:lnSpc>
                <a:spcPct val="120000"/>
              </a:lnSpc>
              <a:spcBef>
                <a:spcPts val="400"/>
              </a:spcBef>
              <a:buSzPct val="100000"/>
              <a:buChar char="•"/>
              <a:defRPr sz="1800">
                <a:solidFill>
                  <a:srgbClr val="FEFFFF"/>
                </a:solidFill>
                <a:latin typeface="Noto Sans Regular"/>
                <a:ea typeface="Noto Sans Regular"/>
                <a:cs typeface="Noto Sans Regular"/>
                <a:sym typeface="Noto Sans Regular"/>
              </a:defRPr>
            </a:lvl2pPr>
            <a:lvl3pPr marL="573881" indent="-307181" algn="l" defTabSz="914400">
              <a:lnSpc>
                <a:spcPct val="120000"/>
              </a:lnSpc>
              <a:spcBef>
                <a:spcPts val="400"/>
              </a:spcBef>
              <a:buSzPct val="100000"/>
              <a:buChar char="•"/>
              <a:defRPr sz="1800">
                <a:solidFill>
                  <a:srgbClr val="FEFFFF"/>
                </a:solidFill>
                <a:latin typeface="Noto Sans Regular"/>
                <a:ea typeface="Noto Sans Regular"/>
                <a:cs typeface="Noto Sans Regular"/>
                <a:sym typeface="Noto Sans Regular"/>
              </a:defRPr>
            </a:lvl3pPr>
            <a:lvl4pPr marL="882650" indent="-342900" algn="l" defTabSz="914400">
              <a:lnSpc>
                <a:spcPct val="120000"/>
              </a:lnSpc>
              <a:spcBef>
                <a:spcPts val="400"/>
              </a:spcBef>
              <a:buSzPct val="100000"/>
              <a:buChar char="•"/>
              <a:defRPr sz="1800">
                <a:solidFill>
                  <a:srgbClr val="FEFFFF"/>
                </a:solidFill>
                <a:latin typeface="Noto Sans Regular"/>
                <a:ea typeface="Noto Sans Regular"/>
                <a:cs typeface="Noto Sans Regular"/>
                <a:sym typeface="Noto Sans Regular"/>
              </a:defRPr>
            </a:lvl4pPr>
            <a:lvl5pPr marL="1204119" indent="-397669" algn="l" defTabSz="914400">
              <a:lnSpc>
                <a:spcPct val="120000"/>
              </a:lnSpc>
              <a:spcBef>
                <a:spcPts val="400"/>
              </a:spcBef>
              <a:buSzPct val="100000"/>
              <a:buChar char="•"/>
              <a:defRPr sz="1800">
                <a:solidFill>
                  <a:srgbClr val="FEFFFF"/>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616" name="Shape 616"/>
          <p:cNvSpPr>
            <a:spLocks noGrp="1"/>
          </p:cNvSpPr>
          <p:nvPr>
            <p:ph type="sldNum" sz="quarter" idx="2"/>
          </p:nvPr>
        </p:nvSpPr>
        <p:spPr>
          <a:xfrm>
            <a:off x="-122067" y="0"/>
            <a:ext cx="245404" cy="243840"/>
          </a:xfrm>
          <a:prstGeom prst="rect">
            <a:avLst/>
          </a:prstGeom>
        </p:spPr>
        <p:txBody>
          <a:bodyPr lIns="45719" tIns="45719" rIns="45719" bIns="45719" anchor="t"/>
          <a:lstStyle>
            <a:lvl1pPr>
              <a:defRPr>
                <a:latin typeface="Skatta Sans Regular"/>
                <a:ea typeface="Skatta Sans Regular"/>
                <a:cs typeface="Skatta Sans Regular"/>
                <a:sym typeface="Skatta Sans Regular"/>
              </a:defRPr>
            </a:lvl1pPr>
          </a:lstStyle>
          <a:p>
            <a:fld id="{86CB4B4D-7CA3-9044-876B-883B54F8677D}" type="slidenum">
              <a:rPr/>
              <a:t>‹#›</a:t>
            </a:fld>
            <a:endParaRP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x">
  <p:cSld name="3_Custom Layout">
    <p:bg>
      <p:bgPr>
        <a:solidFill>
          <a:srgbClr val="FEFFFF"/>
        </a:solidFill>
        <a:effectLst/>
      </p:bgPr>
    </p:bg>
    <p:spTree>
      <p:nvGrpSpPr>
        <p:cNvPr id="1" name=""/>
        <p:cNvGrpSpPr/>
        <p:nvPr/>
      </p:nvGrpSpPr>
      <p:grpSpPr>
        <a:xfrm>
          <a:off x="0" y="0"/>
          <a:ext cx="0" cy="0"/>
          <a:chOff x="0" y="0"/>
          <a:chExt cx="0" cy="0"/>
        </a:xfrm>
      </p:grpSpPr>
      <p:sp>
        <p:nvSpPr>
          <p:cNvPr id="623" name="Shape 623"/>
          <p:cNvSpPr>
            <a:spLocks noGrp="1"/>
          </p:cNvSpPr>
          <p:nvPr>
            <p:ph type="title"/>
          </p:nvPr>
        </p:nvSpPr>
        <p:spPr>
          <a:xfrm>
            <a:off x="290513" y="417740"/>
            <a:ext cx="9486534" cy="1143001"/>
          </a:xfrm>
          <a:prstGeom prst="rect">
            <a:avLst/>
          </a:prstGeom>
        </p:spPr>
        <p:txBody>
          <a:bodyPr lIns="45719" tIns="45719" rIns="45719" bIns="45719">
            <a:normAutofit/>
          </a:bodyPr>
          <a:lstStyle>
            <a:lvl1pPr>
              <a:defRPr sz="3000" cap="none">
                <a:solidFill>
                  <a:srgbClr val="1F2E38"/>
                </a:solidFill>
                <a:latin typeface="Skatta Sans Regular"/>
                <a:ea typeface="Skatta Sans Regular"/>
                <a:cs typeface="Skatta Sans Regular"/>
                <a:sym typeface="Skatta Sans Regular"/>
              </a:defRPr>
            </a:lvl1pPr>
          </a:lstStyle>
          <a:p>
            <a:r>
              <a:t>Title Text</a:t>
            </a:r>
          </a:p>
        </p:txBody>
      </p:sp>
      <p:sp>
        <p:nvSpPr>
          <p:cNvPr id="624" name="Shape 624"/>
          <p:cNvSpPr>
            <a:spLocks noGrp="1"/>
          </p:cNvSpPr>
          <p:nvPr>
            <p:ph type="sldNum" sz="quarter" idx="2"/>
          </p:nvPr>
        </p:nvSpPr>
        <p:spPr>
          <a:xfrm>
            <a:off x="5970125" y="6540500"/>
            <a:ext cx="245403" cy="243840"/>
          </a:xfrm>
          <a:prstGeom prst="rect">
            <a:avLst/>
          </a:prstGeom>
        </p:spPr>
        <p:txBody>
          <a:bodyPr lIns="45719" tIns="45719" rIns="45719" bIns="45719" anchor="t"/>
          <a:lstStyle>
            <a:lvl1pPr>
              <a:defRPr>
                <a:latin typeface="Skatta Sans Regular"/>
                <a:ea typeface="Skatta Sans Regular"/>
                <a:cs typeface="Skatta Sans Regular"/>
                <a:sym typeface="Skatta Sans Regular"/>
              </a:defRPr>
            </a:lvl1pPr>
          </a:lstStyle>
          <a:p>
            <a:fld id="{86CB4B4D-7CA3-9044-876B-883B54F8677D}" type="slidenum">
              <a:rPr/>
              <a:t>‹#›</a:t>
            </a:fld>
            <a:endParaRPr/>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x">
  <p:cSld name="Title and Content 1 Column">
    <p:bg>
      <p:bgPr>
        <a:solidFill>
          <a:srgbClr val="FEFFFF"/>
        </a:solidFill>
        <a:effectLst/>
      </p:bgPr>
    </p:bg>
    <p:spTree>
      <p:nvGrpSpPr>
        <p:cNvPr id="1" name=""/>
        <p:cNvGrpSpPr/>
        <p:nvPr/>
      </p:nvGrpSpPr>
      <p:grpSpPr>
        <a:xfrm>
          <a:off x="0" y="0"/>
          <a:ext cx="0" cy="0"/>
          <a:chOff x="0" y="0"/>
          <a:chExt cx="0" cy="0"/>
        </a:xfrm>
      </p:grpSpPr>
      <p:sp>
        <p:nvSpPr>
          <p:cNvPr id="631" name="Shape 631"/>
          <p:cNvSpPr>
            <a:spLocks noGrp="1"/>
          </p:cNvSpPr>
          <p:nvPr>
            <p:ph type="title"/>
          </p:nvPr>
        </p:nvSpPr>
        <p:spPr>
          <a:xfrm>
            <a:off x="609601" y="507170"/>
            <a:ext cx="10978155" cy="486288"/>
          </a:xfrm>
          <a:prstGeom prst="rect">
            <a:avLst/>
          </a:prstGeom>
        </p:spPr>
        <p:txBody>
          <a:bodyPr lIns="45719" tIns="45719" rIns="45719" bIns="45719">
            <a:normAutofit/>
          </a:bodyPr>
          <a:lstStyle>
            <a:lvl1pPr defTabSz="914400">
              <a:lnSpc>
                <a:spcPct val="80000"/>
              </a:lnSpc>
              <a:defRPr sz="3200" cap="none">
                <a:solidFill>
                  <a:srgbClr val="FEFFFF"/>
                </a:solidFill>
                <a:latin typeface="Noto Sans"/>
                <a:ea typeface="Noto Sans"/>
                <a:cs typeface="Noto Sans"/>
                <a:sym typeface="Noto Sans"/>
              </a:defRPr>
            </a:lvl1pPr>
          </a:lstStyle>
          <a:p>
            <a:r>
              <a:t>Title Text</a:t>
            </a:r>
          </a:p>
        </p:txBody>
      </p:sp>
      <p:sp>
        <p:nvSpPr>
          <p:cNvPr id="632" name="Shape 632"/>
          <p:cNvSpPr>
            <a:spLocks noGrp="1"/>
          </p:cNvSpPr>
          <p:nvPr>
            <p:ph type="body" idx="1"/>
          </p:nvPr>
        </p:nvSpPr>
        <p:spPr>
          <a:xfrm>
            <a:off x="609600" y="1541131"/>
            <a:ext cx="10972800" cy="4909877"/>
          </a:xfrm>
          <a:prstGeom prst="rect">
            <a:avLst/>
          </a:prstGeom>
        </p:spPr>
        <p:txBody>
          <a:bodyPr lIns="45719" tIns="45719" rIns="45719" bIns="45719" anchor="t">
            <a:normAutofit/>
          </a:bodyPr>
          <a:lstStyle>
            <a:lvl1pPr algn="l" defTabSz="914400">
              <a:lnSpc>
                <a:spcPct val="120000"/>
              </a:lnSpc>
              <a:spcBef>
                <a:spcPts val="400"/>
              </a:spcBef>
              <a:defRPr sz="1800">
                <a:solidFill>
                  <a:srgbClr val="FEFFFF"/>
                </a:solidFill>
                <a:latin typeface="Nokia Pure Text Light"/>
                <a:ea typeface="Nokia Pure Text Light"/>
                <a:cs typeface="Nokia Pure Text Light"/>
                <a:sym typeface="Nokia Pure Text Light"/>
              </a:defRPr>
            </a:lvl1pPr>
            <a:lvl2pPr marL="620962" indent="-273837" algn="l" defTabSz="914400">
              <a:lnSpc>
                <a:spcPct val="120000"/>
              </a:lnSpc>
              <a:spcBef>
                <a:spcPts val="400"/>
              </a:spcBef>
              <a:buSzPct val="100000"/>
              <a:buChar char="•"/>
              <a:defRPr sz="1800">
                <a:solidFill>
                  <a:srgbClr val="FEFFFF"/>
                </a:solidFill>
                <a:latin typeface="Nokia Pure Text Light"/>
                <a:ea typeface="Nokia Pure Text Light"/>
                <a:cs typeface="Nokia Pure Text Light"/>
                <a:sym typeface="Nokia Pure Text Light"/>
              </a:defRPr>
            </a:lvl2pPr>
            <a:lvl3pPr marL="1028373" indent="-312957" algn="l" defTabSz="914400">
              <a:lnSpc>
                <a:spcPct val="120000"/>
              </a:lnSpc>
              <a:spcBef>
                <a:spcPts val="400"/>
              </a:spcBef>
              <a:buSzPct val="100000"/>
              <a:buChar char="•"/>
              <a:defRPr sz="1800">
                <a:solidFill>
                  <a:srgbClr val="FEFFFF"/>
                </a:solidFill>
                <a:latin typeface="Nokia Pure Text Light"/>
                <a:ea typeface="Nokia Pure Text Light"/>
                <a:cs typeface="Nokia Pure Text Light"/>
                <a:sym typeface="Nokia Pure Text Light"/>
              </a:defRPr>
            </a:lvl3pPr>
            <a:lvl4pPr marL="839787" indent="-300037" algn="l" defTabSz="914400">
              <a:lnSpc>
                <a:spcPct val="120000"/>
              </a:lnSpc>
              <a:spcBef>
                <a:spcPts val="400"/>
              </a:spcBef>
              <a:buSzPct val="100000"/>
              <a:buChar char="•"/>
              <a:defRPr sz="1800">
                <a:solidFill>
                  <a:srgbClr val="FEFFFF"/>
                </a:solidFill>
                <a:latin typeface="Nokia Pure Text Light"/>
                <a:ea typeface="Nokia Pure Text Light"/>
                <a:cs typeface="Nokia Pure Text Light"/>
                <a:sym typeface="Nokia Pure Text Light"/>
              </a:defRPr>
            </a:lvl4pPr>
            <a:lvl5pPr marL="1104702" indent="-298252" algn="l" defTabSz="914400">
              <a:lnSpc>
                <a:spcPct val="120000"/>
              </a:lnSpc>
              <a:spcBef>
                <a:spcPts val="400"/>
              </a:spcBef>
              <a:buSzPct val="100000"/>
              <a:buChar char="•"/>
              <a:defRPr sz="1800">
                <a:solidFill>
                  <a:srgbClr val="FEFFFF"/>
                </a:solidFill>
                <a:latin typeface="Nokia Pure Text Light"/>
                <a:ea typeface="Nokia Pure Text Light"/>
                <a:cs typeface="Nokia Pure Text Light"/>
                <a:sym typeface="Nokia Pure Text Light"/>
              </a:defRPr>
            </a:lvl5pPr>
          </a:lstStyle>
          <a:p>
            <a:r>
              <a:t>Body Level One</a:t>
            </a:r>
          </a:p>
          <a:p>
            <a:pPr lvl="1"/>
            <a:r>
              <a:t>Body Level Two</a:t>
            </a:r>
          </a:p>
          <a:p>
            <a:pPr lvl="2"/>
            <a:r>
              <a:t>Body Level Three</a:t>
            </a:r>
          </a:p>
          <a:p>
            <a:pPr lvl="3"/>
            <a:r>
              <a:t>Body Level Four</a:t>
            </a:r>
          </a:p>
          <a:p>
            <a:pPr lvl="4"/>
            <a:r>
              <a:t>Body Level Five</a:t>
            </a:r>
          </a:p>
        </p:txBody>
      </p:sp>
      <p:sp>
        <p:nvSpPr>
          <p:cNvPr id="633" name="Shape 633"/>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x">
  <p:cSld name="2_Title and Content">
    <p:bg>
      <p:bgPr>
        <a:solidFill>
          <a:srgbClr val="FEFFFF"/>
        </a:solidFill>
        <a:effectLst/>
      </p:bgPr>
    </p:bg>
    <p:spTree>
      <p:nvGrpSpPr>
        <p:cNvPr id="1" name=""/>
        <p:cNvGrpSpPr/>
        <p:nvPr/>
      </p:nvGrpSpPr>
      <p:grpSpPr>
        <a:xfrm>
          <a:off x="0" y="0"/>
          <a:ext cx="0" cy="0"/>
          <a:chOff x="0" y="0"/>
          <a:chExt cx="0" cy="0"/>
        </a:xfrm>
      </p:grpSpPr>
      <p:sp>
        <p:nvSpPr>
          <p:cNvPr id="640" name="Shape 640"/>
          <p:cNvSpPr/>
          <p:nvPr/>
        </p:nvSpPr>
        <p:spPr>
          <a:xfrm>
            <a:off x="-1400" y="-2"/>
            <a:ext cx="4049349" cy="6873601"/>
          </a:xfrm>
          <a:prstGeom prst="rect">
            <a:avLst/>
          </a:prstGeom>
          <a:solidFill>
            <a:srgbClr val="1F2E38"/>
          </a:solidFill>
          <a:ln w="12700">
            <a:miter lim="400000"/>
          </a:ln>
        </p:spPr>
        <p:txBody>
          <a:bodyPr lIns="33864" tIns="33864" rIns="33864" bIns="33864" anchor="ctr"/>
          <a:lstStyle/>
          <a:p>
            <a:pPr defTabSz="914400">
              <a:defRPr sz="1300">
                <a:solidFill>
                  <a:srgbClr val="FFFFFF"/>
                </a:solidFill>
                <a:latin typeface="Skatta Sans Regular"/>
                <a:ea typeface="Skatta Sans Regular"/>
                <a:cs typeface="Skatta Sans Regular"/>
                <a:sym typeface="Skatta Sans Regular"/>
              </a:defRPr>
            </a:pPr>
            <a:endParaRPr/>
          </a:p>
        </p:txBody>
      </p:sp>
      <p:sp>
        <p:nvSpPr>
          <p:cNvPr id="641" name="Shape 641"/>
          <p:cNvSpPr>
            <a:spLocks noGrp="1"/>
          </p:cNvSpPr>
          <p:nvPr>
            <p:ph type="title"/>
          </p:nvPr>
        </p:nvSpPr>
        <p:spPr>
          <a:xfrm>
            <a:off x="474553" y="475358"/>
            <a:ext cx="2965764" cy="1072589"/>
          </a:xfrm>
          <a:prstGeom prst="rect">
            <a:avLst/>
          </a:prstGeom>
        </p:spPr>
        <p:txBody>
          <a:bodyPr lIns="45719" tIns="45719" rIns="45719" bIns="45719">
            <a:normAutofit/>
          </a:bodyPr>
          <a:lstStyle>
            <a:lvl1pPr defTabSz="914400">
              <a:lnSpc>
                <a:spcPct val="100000"/>
              </a:lnSpc>
              <a:defRPr sz="3200" cap="none">
                <a:solidFill>
                  <a:srgbClr val="FEFFFF"/>
                </a:solidFill>
                <a:latin typeface="Noto Sans"/>
                <a:ea typeface="Noto Sans"/>
                <a:cs typeface="Noto Sans"/>
                <a:sym typeface="Noto Sans"/>
              </a:defRPr>
            </a:lvl1pPr>
          </a:lstStyle>
          <a:p>
            <a:r>
              <a:t>Title Text</a:t>
            </a:r>
          </a:p>
        </p:txBody>
      </p:sp>
      <p:pic>
        <p:nvPicPr>
          <p:cNvPr id="642" name="image9.pd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4553" y="6261229"/>
            <a:ext cx="840786" cy="351900"/>
          </a:xfrm>
          <a:prstGeom prst="rect">
            <a:avLst/>
          </a:prstGeom>
          <a:ln w="12700">
            <a:miter lim="400000"/>
          </a:ln>
        </p:spPr>
      </p:pic>
      <p:sp>
        <p:nvSpPr>
          <p:cNvPr id="643" name="Shape 643"/>
          <p:cNvSpPr>
            <a:spLocks noGrp="1"/>
          </p:cNvSpPr>
          <p:nvPr>
            <p:ph type="body" sz="quarter" idx="1"/>
          </p:nvPr>
        </p:nvSpPr>
        <p:spPr>
          <a:xfrm>
            <a:off x="474553" y="1825625"/>
            <a:ext cx="2965764" cy="4157925"/>
          </a:xfrm>
          <a:prstGeom prst="rect">
            <a:avLst/>
          </a:prstGeom>
        </p:spPr>
        <p:txBody>
          <a:bodyPr lIns="45719" tIns="45719" rIns="45719" bIns="45719" anchor="t">
            <a:normAutofit/>
          </a:bodyPr>
          <a:lstStyle>
            <a:lvl1pPr algn="l" defTabSz="914400">
              <a:lnSpc>
                <a:spcPct val="120000"/>
              </a:lnSpc>
              <a:spcBef>
                <a:spcPts val="400"/>
              </a:spcBef>
              <a:defRPr sz="1800">
                <a:solidFill>
                  <a:srgbClr val="FEFFFF"/>
                </a:solidFill>
                <a:latin typeface="Noto Sans Regular"/>
                <a:ea typeface="Noto Sans Regular"/>
                <a:cs typeface="Noto Sans Regular"/>
                <a:sym typeface="Noto Sans Regular"/>
              </a:defRPr>
            </a:lvl1pPr>
            <a:lvl2pPr marL="266700" indent="-266700" algn="l" defTabSz="914400">
              <a:lnSpc>
                <a:spcPct val="120000"/>
              </a:lnSpc>
              <a:spcBef>
                <a:spcPts val="400"/>
              </a:spcBef>
              <a:buSzPct val="100000"/>
              <a:buChar char="•"/>
              <a:defRPr sz="1800">
                <a:solidFill>
                  <a:srgbClr val="FEFFFF"/>
                </a:solidFill>
                <a:latin typeface="Noto Sans Regular"/>
                <a:ea typeface="Noto Sans Regular"/>
                <a:cs typeface="Noto Sans Regular"/>
                <a:sym typeface="Noto Sans Regular"/>
              </a:defRPr>
            </a:lvl2pPr>
            <a:lvl3pPr marL="573881" indent="-307181" algn="l" defTabSz="914400">
              <a:lnSpc>
                <a:spcPct val="120000"/>
              </a:lnSpc>
              <a:spcBef>
                <a:spcPts val="400"/>
              </a:spcBef>
              <a:buSzPct val="100000"/>
              <a:buChar char="•"/>
              <a:defRPr sz="1800">
                <a:solidFill>
                  <a:srgbClr val="FEFFFF"/>
                </a:solidFill>
                <a:latin typeface="Noto Sans Regular"/>
                <a:ea typeface="Noto Sans Regular"/>
                <a:cs typeface="Noto Sans Regular"/>
                <a:sym typeface="Noto Sans Regular"/>
              </a:defRPr>
            </a:lvl3pPr>
            <a:lvl4pPr marL="882650" indent="-342900" algn="l" defTabSz="914400">
              <a:lnSpc>
                <a:spcPct val="120000"/>
              </a:lnSpc>
              <a:spcBef>
                <a:spcPts val="400"/>
              </a:spcBef>
              <a:buSzPct val="100000"/>
              <a:buChar char="•"/>
              <a:defRPr sz="1800">
                <a:solidFill>
                  <a:srgbClr val="FEFFFF"/>
                </a:solidFill>
                <a:latin typeface="Noto Sans Regular"/>
                <a:ea typeface="Noto Sans Regular"/>
                <a:cs typeface="Noto Sans Regular"/>
                <a:sym typeface="Noto Sans Regular"/>
              </a:defRPr>
            </a:lvl4pPr>
            <a:lvl5pPr marL="1204119" indent="-397669" algn="l" defTabSz="914400">
              <a:lnSpc>
                <a:spcPct val="120000"/>
              </a:lnSpc>
              <a:spcBef>
                <a:spcPts val="400"/>
              </a:spcBef>
              <a:buSzPct val="100000"/>
              <a:buChar char="•"/>
              <a:defRPr sz="1800">
                <a:solidFill>
                  <a:srgbClr val="FEFFFF"/>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644" name="Shape 644"/>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x">
  <p:cSld name="Title Slide Black">
    <p:spTree>
      <p:nvGrpSpPr>
        <p:cNvPr id="1" name=""/>
        <p:cNvGrpSpPr/>
        <p:nvPr/>
      </p:nvGrpSpPr>
      <p:grpSpPr>
        <a:xfrm>
          <a:off x="0" y="0"/>
          <a:ext cx="0" cy="0"/>
          <a:chOff x="0" y="0"/>
          <a:chExt cx="0" cy="0"/>
        </a:xfrm>
      </p:grpSpPr>
      <p:pic>
        <p:nvPicPr>
          <p:cNvPr id="651" name="image5.png"/>
          <p:cNvPicPr>
            <a:picLocks noChangeAspect="1"/>
          </p:cNvPicPr>
          <p:nvPr/>
        </p:nvPicPr>
        <p:blipFill>
          <a:blip r:embed="rId2">
            <a:extLst/>
          </a:blip>
          <a:stretch>
            <a:fillRect/>
          </a:stretch>
        </p:blipFill>
        <p:spPr>
          <a:xfrm>
            <a:off x="0" y="-2"/>
            <a:ext cx="12192000" cy="6858002"/>
          </a:xfrm>
          <a:prstGeom prst="rect">
            <a:avLst/>
          </a:prstGeom>
          <a:ln w="12700">
            <a:miter lim="400000"/>
          </a:ln>
        </p:spPr>
      </p:pic>
      <p:pic>
        <p:nvPicPr>
          <p:cNvPr id="652" name="image10.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649012" y="1442799"/>
            <a:ext cx="4893973" cy="2189410"/>
          </a:xfrm>
          <a:prstGeom prst="rect">
            <a:avLst/>
          </a:prstGeom>
          <a:ln w="12700">
            <a:miter lim="400000"/>
          </a:ln>
        </p:spPr>
      </p:pic>
      <p:sp>
        <p:nvSpPr>
          <p:cNvPr id="653" name="Shape 653"/>
          <p:cNvSpPr>
            <a:spLocks noGrp="1"/>
          </p:cNvSpPr>
          <p:nvPr>
            <p:ph type="title"/>
          </p:nvPr>
        </p:nvSpPr>
        <p:spPr>
          <a:xfrm>
            <a:off x="388458" y="4835885"/>
            <a:ext cx="11415081" cy="818439"/>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sp>
        <p:nvSpPr>
          <p:cNvPr id="654" name="Shape 654"/>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8.2.2017</a:t>
            </a:r>
          </a:p>
        </p:txBody>
      </p:sp>
      <p:sp>
        <p:nvSpPr>
          <p:cNvPr id="655" name="Shape 655"/>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Author  |  Unit  |  Classification</a:t>
            </a:r>
          </a:p>
        </p:txBody>
      </p:sp>
      <p:sp>
        <p:nvSpPr>
          <p:cNvPr id="656" name="Shape 656"/>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FEFFFF"/>
                </a:solidFill>
                <a:latin typeface="Noto Sans Regular"/>
                <a:ea typeface="Noto Sans Regular"/>
                <a:cs typeface="Noto Sans Regular"/>
                <a:sym typeface="Noto Sans Regular"/>
              </a:defRPr>
            </a:lvl1pPr>
          </a:lstStyle>
          <a:p>
            <a:fld id="{86CB4B4D-7CA3-9044-876B-883B54F8677D}" type="slidenum">
              <a:rPr/>
              <a:t>‹#›</a:t>
            </a:fld>
            <a:endParaRPr/>
          </a:p>
        </p:txBody>
      </p:sp>
    </p:spTree>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x">
  <p:cSld name="2_Title Slide Image">
    <p:bg>
      <p:bgPr>
        <a:solidFill>
          <a:srgbClr val="FEFFFF"/>
        </a:solidFill>
        <a:effectLst/>
      </p:bgPr>
    </p:bg>
    <p:spTree>
      <p:nvGrpSpPr>
        <p:cNvPr id="1" name=""/>
        <p:cNvGrpSpPr/>
        <p:nvPr/>
      </p:nvGrpSpPr>
      <p:grpSpPr>
        <a:xfrm>
          <a:off x="0" y="0"/>
          <a:ext cx="0" cy="0"/>
          <a:chOff x="0" y="0"/>
          <a:chExt cx="0" cy="0"/>
        </a:xfrm>
      </p:grpSpPr>
      <p:sp>
        <p:nvSpPr>
          <p:cNvPr id="663" name="Shape 663"/>
          <p:cNvSpPr>
            <a:spLocks noGrp="1"/>
          </p:cNvSpPr>
          <p:nvPr>
            <p:ph type="title"/>
          </p:nvPr>
        </p:nvSpPr>
        <p:spPr>
          <a:xfrm>
            <a:off x="388458" y="4835885"/>
            <a:ext cx="11415081" cy="818439"/>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sp>
        <p:nvSpPr>
          <p:cNvPr id="664" name="Shape 664"/>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8.2.2017</a:t>
            </a:r>
          </a:p>
        </p:txBody>
      </p:sp>
      <p:sp>
        <p:nvSpPr>
          <p:cNvPr id="665" name="Shape 665"/>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666" name="Shape 666"/>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pic>
        <p:nvPicPr>
          <p:cNvPr id="667" name="image11.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36713" y="1620042"/>
            <a:ext cx="4586070" cy="1922974"/>
          </a:xfrm>
          <a:prstGeom prst="rect">
            <a:avLst/>
          </a:prstGeom>
          <a:ln w="12700">
            <a:miter lim="400000"/>
          </a:ln>
        </p:spPr>
      </p:pic>
    </p:spTree>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x">
  <p:cSld name="3_Title Slide Image">
    <p:spTree>
      <p:nvGrpSpPr>
        <p:cNvPr id="1" name=""/>
        <p:cNvGrpSpPr/>
        <p:nvPr/>
      </p:nvGrpSpPr>
      <p:grpSpPr>
        <a:xfrm>
          <a:off x="0" y="0"/>
          <a:ext cx="0" cy="0"/>
          <a:chOff x="0" y="0"/>
          <a:chExt cx="0" cy="0"/>
        </a:xfrm>
      </p:grpSpPr>
      <p:pic>
        <p:nvPicPr>
          <p:cNvPr id="674" name="image12.jpeg" descr="Image result for helsinki finland winte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a:ln w="12700">
            <a:miter lim="400000"/>
          </a:ln>
        </p:spPr>
      </p:pic>
      <p:sp>
        <p:nvSpPr>
          <p:cNvPr id="675" name="Shape 675"/>
          <p:cNvSpPr>
            <a:spLocks noGrp="1"/>
          </p:cNvSpPr>
          <p:nvPr>
            <p:ph type="title"/>
          </p:nvPr>
        </p:nvSpPr>
        <p:spPr>
          <a:xfrm>
            <a:off x="388458" y="4835885"/>
            <a:ext cx="11415081" cy="818439"/>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pic>
        <p:nvPicPr>
          <p:cNvPr id="676" name="image11.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82244" y="1737538"/>
            <a:ext cx="4518569" cy="1894670"/>
          </a:xfrm>
          <a:prstGeom prst="rect">
            <a:avLst/>
          </a:prstGeom>
          <a:ln w="12700">
            <a:miter lim="400000"/>
          </a:ln>
        </p:spPr>
      </p:pic>
      <p:sp>
        <p:nvSpPr>
          <p:cNvPr id="677" name="Shape 677"/>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x">
  <p:cSld name="1_Title Slide Black">
    <p:bg>
      <p:bgPr>
        <a:solidFill>
          <a:srgbClr val="FEFFFF"/>
        </a:solidFill>
        <a:effectLst/>
      </p:bgPr>
    </p:bg>
    <p:spTree>
      <p:nvGrpSpPr>
        <p:cNvPr id="1" name=""/>
        <p:cNvGrpSpPr/>
        <p:nvPr/>
      </p:nvGrpSpPr>
      <p:grpSpPr>
        <a:xfrm>
          <a:off x="0" y="0"/>
          <a:ext cx="0" cy="0"/>
          <a:chOff x="0" y="0"/>
          <a:chExt cx="0" cy="0"/>
        </a:xfrm>
      </p:grpSpPr>
      <p:sp>
        <p:nvSpPr>
          <p:cNvPr id="684" name="Shape 684"/>
          <p:cNvSpPr/>
          <p:nvPr/>
        </p:nvSpPr>
        <p:spPr>
          <a:xfrm>
            <a:off x="0" y="1119902"/>
            <a:ext cx="12192000" cy="5738098"/>
          </a:xfrm>
          <a:prstGeom prst="rect">
            <a:avLst/>
          </a:prstGeom>
          <a:solidFill>
            <a:srgbClr val="1F2E38"/>
          </a:solidFill>
          <a:ln w="12700">
            <a:miter lim="400000"/>
          </a:ln>
        </p:spPr>
        <p:txBody>
          <a:bodyPr lIns="33864" tIns="33864" rIns="33864" bIns="33864" anchor="ctr"/>
          <a:lstStyle/>
          <a:p>
            <a:pPr>
              <a:defRPr>
                <a:solidFill>
                  <a:srgbClr val="FEFFFF"/>
                </a:solidFill>
                <a:latin typeface="Skatta Sans Regular"/>
                <a:ea typeface="Skatta Sans Regular"/>
                <a:cs typeface="Skatta Sans Regular"/>
                <a:sym typeface="Skatta Sans Regular"/>
              </a:defRPr>
            </a:pPr>
            <a:endParaRPr/>
          </a:p>
        </p:txBody>
      </p:sp>
      <p:sp>
        <p:nvSpPr>
          <p:cNvPr id="685" name="Shape 685"/>
          <p:cNvSpPr>
            <a:spLocks noGrp="1"/>
          </p:cNvSpPr>
          <p:nvPr>
            <p:ph type="title"/>
          </p:nvPr>
        </p:nvSpPr>
        <p:spPr>
          <a:xfrm>
            <a:off x="284705" y="1359309"/>
            <a:ext cx="11233151" cy="3377243"/>
          </a:xfrm>
          <a:prstGeom prst="rect">
            <a:avLst/>
          </a:prstGeom>
        </p:spPr>
        <p:txBody>
          <a:bodyPr lIns="45719" tIns="45719" rIns="45719" bIns="45719" anchor="b">
            <a:normAutofit/>
          </a:bodyPr>
          <a:lstStyle>
            <a:lvl1pPr defTabSz="914400">
              <a:lnSpc>
                <a:spcPct val="100000"/>
              </a:lnSpc>
              <a:defRPr sz="7200" b="1" cap="none">
                <a:solidFill>
                  <a:srgbClr val="FEFFFF"/>
                </a:solidFill>
                <a:latin typeface="Noto Sans"/>
                <a:ea typeface="Noto Sans"/>
                <a:cs typeface="Noto Sans"/>
                <a:sym typeface="Noto Sans"/>
              </a:defRPr>
            </a:lvl1pPr>
          </a:lstStyle>
          <a:p>
            <a:r>
              <a:t>Title Text</a:t>
            </a:r>
          </a:p>
        </p:txBody>
      </p:sp>
      <p:sp>
        <p:nvSpPr>
          <p:cNvPr id="686" name="Shape 686"/>
          <p:cNvSpPr>
            <a:spLocks noGrp="1"/>
          </p:cNvSpPr>
          <p:nvPr>
            <p:ph type="body" sz="quarter" idx="1"/>
          </p:nvPr>
        </p:nvSpPr>
        <p:spPr>
          <a:xfrm>
            <a:off x="284705" y="4975957"/>
            <a:ext cx="11233151" cy="720057"/>
          </a:xfrm>
          <a:prstGeom prst="rect">
            <a:avLst/>
          </a:prstGeom>
        </p:spPr>
        <p:txBody>
          <a:bodyPr lIns="45719" tIns="45719" rIns="45719" bIns="45719" anchor="t">
            <a:normAutofit/>
          </a:bodyPr>
          <a:lstStyle>
            <a:lvl1pPr algn="l" defTabSz="914400">
              <a:spcBef>
                <a:spcPts val="400"/>
              </a:spcBef>
              <a:defRPr sz="1800">
                <a:solidFill>
                  <a:srgbClr val="FEFFFF"/>
                </a:solidFill>
                <a:latin typeface="Noto Sans Regular"/>
                <a:ea typeface="Noto Sans Regular"/>
                <a:cs typeface="Noto Sans Regular"/>
                <a:sym typeface="Noto Sans Regular"/>
              </a:defRPr>
            </a:lvl1pPr>
            <a:lvl2pPr indent="457200" algn="l" defTabSz="914400">
              <a:spcBef>
                <a:spcPts val="400"/>
              </a:spcBef>
              <a:defRPr sz="1800">
                <a:solidFill>
                  <a:srgbClr val="FEFFFF"/>
                </a:solidFill>
                <a:latin typeface="Noto Sans Regular"/>
                <a:ea typeface="Noto Sans Regular"/>
                <a:cs typeface="Noto Sans Regular"/>
                <a:sym typeface="Noto Sans Regular"/>
              </a:defRPr>
            </a:lvl2pPr>
            <a:lvl3pPr indent="914400" algn="l" defTabSz="914400">
              <a:spcBef>
                <a:spcPts val="400"/>
              </a:spcBef>
              <a:defRPr sz="1800">
                <a:solidFill>
                  <a:srgbClr val="FEFFFF"/>
                </a:solidFill>
                <a:latin typeface="Noto Sans Regular"/>
                <a:ea typeface="Noto Sans Regular"/>
                <a:cs typeface="Noto Sans Regular"/>
                <a:sym typeface="Noto Sans Regular"/>
              </a:defRPr>
            </a:lvl3pPr>
            <a:lvl4pPr indent="1371600" algn="l" defTabSz="914400">
              <a:spcBef>
                <a:spcPts val="400"/>
              </a:spcBef>
              <a:defRPr sz="1800">
                <a:solidFill>
                  <a:srgbClr val="FEFFFF"/>
                </a:solidFill>
                <a:latin typeface="Noto Sans Regular"/>
                <a:ea typeface="Noto Sans Regular"/>
                <a:cs typeface="Noto Sans Regular"/>
                <a:sym typeface="Noto Sans Regular"/>
              </a:defRPr>
            </a:lvl4pPr>
            <a:lvl5pPr indent="1828800" algn="l" defTabSz="914400">
              <a:spcBef>
                <a:spcPts val="400"/>
              </a:spcBef>
              <a:defRPr sz="1800">
                <a:solidFill>
                  <a:srgbClr val="FEFFFF"/>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687" name="Shape 687"/>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8.2.2017</a:t>
            </a:r>
          </a:p>
        </p:txBody>
      </p:sp>
      <p:sp>
        <p:nvSpPr>
          <p:cNvPr id="688" name="Shape 688"/>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Author  |  Unit  |  Classification</a:t>
            </a:r>
          </a:p>
        </p:txBody>
      </p:sp>
      <p:sp>
        <p:nvSpPr>
          <p:cNvPr id="689" name="Shape 689"/>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FEFFFF"/>
                </a:solidFill>
                <a:latin typeface="Noto Sans Regular"/>
                <a:ea typeface="Noto Sans Regular"/>
                <a:cs typeface="Noto Sans Regular"/>
                <a:sym typeface="Noto Sans Regular"/>
              </a:defRPr>
            </a:lvl1pPr>
          </a:lstStyle>
          <a:p>
            <a:fld id="{86CB4B4D-7CA3-9044-876B-883B54F8677D}" type="slidenum">
              <a:rPr/>
              <a:t>‹#›</a:t>
            </a:fld>
            <a:endParaRPr/>
          </a:p>
        </p:txBody>
      </p:sp>
      <p:pic>
        <p:nvPicPr>
          <p:cNvPr id="690"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x">
  <p:cSld name="Title Slide Mint">
    <p:bg>
      <p:bgPr>
        <a:solidFill>
          <a:srgbClr val="FEFFFF"/>
        </a:solidFill>
        <a:effectLst/>
      </p:bgPr>
    </p:bg>
    <p:spTree>
      <p:nvGrpSpPr>
        <p:cNvPr id="1" name=""/>
        <p:cNvGrpSpPr/>
        <p:nvPr/>
      </p:nvGrpSpPr>
      <p:grpSpPr>
        <a:xfrm>
          <a:off x="0" y="0"/>
          <a:ext cx="0" cy="0"/>
          <a:chOff x="0" y="0"/>
          <a:chExt cx="0" cy="0"/>
        </a:xfrm>
      </p:grpSpPr>
      <p:sp>
        <p:nvSpPr>
          <p:cNvPr id="697" name="Shape 697"/>
          <p:cNvSpPr/>
          <p:nvPr/>
        </p:nvSpPr>
        <p:spPr>
          <a:xfrm>
            <a:off x="0" y="1119903"/>
            <a:ext cx="12192000" cy="5738098"/>
          </a:xfrm>
          <a:prstGeom prst="rect">
            <a:avLst/>
          </a:prstGeom>
          <a:solidFill>
            <a:srgbClr val="47D7AC"/>
          </a:solidFill>
          <a:ln w="12700">
            <a:miter lim="400000"/>
          </a:ln>
        </p:spPr>
        <p:txBody>
          <a:bodyPr lIns="33864" tIns="33864" rIns="33864" bIns="33864" anchor="ctr"/>
          <a:lstStyle/>
          <a:p>
            <a:pPr>
              <a:defRPr>
                <a:solidFill>
                  <a:srgbClr val="FEFFFF"/>
                </a:solidFill>
                <a:latin typeface="Skatta Sans Regular"/>
                <a:ea typeface="Skatta Sans Regular"/>
                <a:cs typeface="Skatta Sans Regular"/>
                <a:sym typeface="Skatta Sans Regular"/>
              </a:defRPr>
            </a:pPr>
            <a:endParaRPr/>
          </a:p>
        </p:txBody>
      </p:sp>
      <p:sp>
        <p:nvSpPr>
          <p:cNvPr id="698" name="Shape 698"/>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8.2.2017</a:t>
            </a:r>
          </a:p>
        </p:txBody>
      </p:sp>
      <p:sp>
        <p:nvSpPr>
          <p:cNvPr id="699" name="Shape 699"/>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Author  |  Unit  |  Classification</a:t>
            </a:r>
          </a:p>
        </p:txBody>
      </p:sp>
      <p:sp>
        <p:nvSpPr>
          <p:cNvPr id="700" name="Shape 700"/>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FEFFFF"/>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701" name="Shape 701"/>
          <p:cNvSpPr>
            <a:spLocks noGrp="1"/>
          </p:cNvSpPr>
          <p:nvPr>
            <p:ph type="title"/>
          </p:nvPr>
        </p:nvSpPr>
        <p:spPr>
          <a:xfrm>
            <a:off x="284705" y="1575177"/>
            <a:ext cx="11233151" cy="3377242"/>
          </a:xfrm>
          <a:prstGeom prst="rect">
            <a:avLst/>
          </a:prstGeom>
        </p:spPr>
        <p:txBody>
          <a:bodyPr lIns="45719" tIns="45719" rIns="45719" bIns="45719" anchor="b">
            <a:normAutofit/>
          </a:bodyPr>
          <a:lstStyle>
            <a:lvl1pPr defTabSz="914400">
              <a:lnSpc>
                <a:spcPct val="100000"/>
              </a:lnSpc>
              <a:defRPr sz="8000" cap="none">
                <a:solidFill>
                  <a:srgbClr val="FEFFFF"/>
                </a:solidFill>
                <a:latin typeface="Noto Sans"/>
                <a:ea typeface="Noto Sans"/>
                <a:cs typeface="Noto Sans"/>
                <a:sym typeface="Noto Sans"/>
              </a:defRPr>
            </a:lvl1pPr>
          </a:lstStyle>
          <a:p>
            <a:r>
              <a:t>Title Text</a:t>
            </a:r>
          </a:p>
        </p:txBody>
      </p:sp>
      <p:sp>
        <p:nvSpPr>
          <p:cNvPr id="702" name="Shape 702"/>
          <p:cNvSpPr>
            <a:spLocks noGrp="1"/>
          </p:cNvSpPr>
          <p:nvPr>
            <p:ph type="body" sz="quarter" idx="1"/>
          </p:nvPr>
        </p:nvSpPr>
        <p:spPr>
          <a:xfrm>
            <a:off x="284705" y="5185152"/>
            <a:ext cx="11233151" cy="720057"/>
          </a:xfrm>
          <a:prstGeom prst="rect">
            <a:avLst/>
          </a:prstGeom>
        </p:spPr>
        <p:txBody>
          <a:bodyPr lIns="45719" tIns="45719" rIns="45719" bIns="45719" anchor="t">
            <a:normAutofit/>
          </a:bodyPr>
          <a:lstStyle>
            <a:lvl1pPr algn="l" defTabSz="914400">
              <a:spcBef>
                <a:spcPts val="400"/>
              </a:spcBef>
              <a:defRPr sz="1800">
                <a:solidFill>
                  <a:srgbClr val="FEFFFF"/>
                </a:solidFill>
                <a:latin typeface="Noto Sans Regular"/>
                <a:ea typeface="Noto Sans Regular"/>
                <a:cs typeface="Noto Sans Regular"/>
                <a:sym typeface="Noto Sans Regular"/>
              </a:defRPr>
            </a:lvl1pPr>
            <a:lvl2pPr indent="457200" algn="l" defTabSz="914400">
              <a:spcBef>
                <a:spcPts val="400"/>
              </a:spcBef>
              <a:defRPr sz="1800">
                <a:solidFill>
                  <a:srgbClr val="FEFFFF"/>
                </a:solidFill>
                <a:latin typeface="Noto Sans Regular"/>
                <a:ea typeface="Noto Sans Regular"/>
                <a:cs typeface="Noto Sans Regular"/>
                <a:sym typeface="Noto Sans Regular"/>
              </a:defRPr>
            </a:lvl2pPr>
            <a:lvl3pPr indent="914400" algn="l" defTabSz="914400">
              <a:spcBef>
                <a:spcPts val="400"/>
              </a:spcBef>
              <a:defRPr sz="1800">
                <a:solidFill>
                  <a:srgbClr val="FEFFFF"/>
                </a:solidFill>
                <a:latin typeface="Noto Sans Regular"/>
                <a:ea typeface="Noto Sans Regular"/>
                <a:cs typeface="Noto Sans Regular"/>
                <a:sym typeface="Noto Sans Regular"/>
              </a:defRPr>
            </a:lvl3pPr>
            <a:lvl4pPr indent="1371600" algn="l" defTabSz="914400">
              <a:spcBef>
                <a:spcPts val="400"/>
              </a:spcBef>
              <a:defRPr sz="1800">
                <a:solidFill>
                  <a:srgbClr val="FEFFFF"/>
                </a:solidFill>
                <a:latin typeface="Noto Sans Regular"/>
                <a:ea typeface="Noto Sans Regular"/>
                <a:cs typeface="Noto Sans Regular"/>
                <a:sym typeface="Noto Sans Regular"/>
              </a:defRPr>
            </a:lvl4pPr>
            <a:lvl5pPr indent="1828800" algn="l" defTabSz="914400">
              <a:spcBef>
                <a:spcPts val="400"/>
              </a:spcBef>
              <a:defRPr sz="1800">
                <a:solidFill>
                  <a:srgbClr val="FEFFFF"/>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pic>
        <p:nvPicPr>
          <p:cNvPr id="703"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x">
  <p:cSld name="2_Title Slide Yellow">
    <p:bg>
      <p:bgPr>
        <a:solidFill>
          <a:srgbClr val="FEFFFF"/>
        </a:solidFill>
        <a:effectLst/>
      </p:bgPr>
    </p:bg>
    <p:spTree>
      <p:nvGrpSpPr>
        <p:cNvPr id="1" name=""/>
        <p:cNvGrpSpPr/>
        <p:nvPr/>
      </p:nvGrpSpPr>
      <p:grpSpPr>
        <a:xfrm>
          <a:off x="0" y="0"/>
          <a:ext cx="0" cy="0"/>
          <a:chOff x="0" y="0"/>
          <a:chExt cx="0" cy="0"/>
        </a:xfrm>
      </p:grpSpPr>
      <p:sp>
        <p:nvSpPr>
          <p:cNvPr id="710" name="Shape 710"/>
          <p:cNvSpPr/>
          <p:nvPr/>
        </p:nvSpPr>
        <p:spPr>
          <a:xfrm>
            <a:off x="0" y="1106904"/>
            <a:ext cx="12192000" cy="5751098"/>
          </a:xfrm>
          <a:prstGeom prst="rect">
            <a:avLst/>
          </a:prstGeom>
          <a:solidFill>
            <a:srgbClr val="FFC800"/>
          </a:solidFill>
          <a:ln w="12700">
            <a:miter lim="400000"/>
          </a:ln>
        </p:spPr>
        <p:txBody>
          <a:bodyPr lIns="33864" tIns="33864" rIns="33864" bIns="33864" anchor="ctr"/>
          <a:lstStyle/>
          <a:p>
            <a:pPr>
              <a:defRPr>
                <a:solidFill>
                  <a:srgbClr val="FEFFFF"/>
                </a:solidFill>
                <a:latin typeface="Skatta Sans Regular"/>
                <a:ea typeface="Skatta Sans Regular"/>
                <a:cs typeface="Skatta Sans Regular"/>
                <a:sym typeface="Skatta Sans Regular"/>
              </a:defRPr>
            </a:pPr>
            <a:endParaRPr/>
          </a:p>
        </p:txBody>
      </p:sp>
      <p:sp>
        <p:nvSpPr>
          <p:cNvPr id="711" name="Shape 711"/>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8.2.2017</a:t>
            </a:r>
          </a:p>
        </p:txBody>
      </p:sp>
      <p:sp>
        <p:nvSpPr>
          <p:cNvPr id="712" name="Shape 712"/>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Author  |  Unit  |  Classification</a:t>
            </a:r>
          </a:p>
        </p:txBody>
      </p:sp>
      <p:sp>
        <p:nvSpPr>
          <p:cNvPr id="713" name="Shape 713"/>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FEFFFF"/>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714" name="Shape 714"/>
          <p:cNvSpPr>
            <a:spLocks noGrp="1"/>
          </p:cNvSpPr>
          <p:nvPr>
            <p:ph type="title"/>
          </p:nvPr>
        </p:nvSpPr>
        <p:spPr>
          <a:xfrm>
            <a:off x="284705" y="1575177"/>
            <a:ext cx="11233151" cy="3377242"/>
          </a:xfrm>
          <a:prstGeom prst="rect">
            <a:avLst/>
          </a:prstGeom>
        </p:spPr>
        <p:txBody>
          <a:bodyPr lIns="45719" tIns="45719" rIns="45719" bIns="45719" anchor="b">
            <a:normAutofit/>
          </a:bodyPr>
          <a:lstStyle>
            <a:lvl1pPr defTabSz="914400">
              <a:lnSpc>
                <a:spcPct val="100000"/>
              </a:lnSpc>
              <a:defRPr sz="8000" cap="none">
                <a:solidFill>
                  <a:srgbClr val="FEFFFF"/>
                </a:solidFill>
                <a:latin typeface="Noto Sans"/>
                <a:ea typeface="Noto Sans"/>
                <a:cs typeface="Noto Sans"/>
                <a:sym typeface="Noto Sans"/>
              </a:defRPr>
            </a:lvl1pPr>
          </a:lstStyle>
          <a:p>
            <a:r>
              <a:t>Title Text</a:t>
            </a:r>
          </a:p>
        </p:txBody>
      </p:sp>
      <p:sp>
        <p:nvSpPr>
          <p:cNvPr id="715" name="Shape 715"/>
          <p:cNvSpPr>
            <a:spLocks noGrp="1"/>
          </p:cNvSpPr>
          <p:nvPr>
            <p:ph type="body" sz="quarter" idx="1"/>
          </p:nvPr>
        </p:nvSpPr>
        <p:spPr>
          <a:xfrm>
            <a:off x="284705" y="5169858"/>
            <a:ext cx="11233151" cy="720057"/>
          </a:xfrm>
          <a:prstGeom prst="rect">
            <a:avLst/>
          </a:prstGeom>
        </p:spPr>
        <p:txBody>
          <a:bodyPr lIns="45719" tIns="45719" rIns="45719" bIns="45719" anchor="t">
            <a:normAutofit/>
          </a:bodyPr>
          <a:lstStyle>
            <a:lvl1pPr algn="l" defTabSz="914400">
              <a:spcBef>
                <a:spcPts val="400"/>
              </a:spcBef>
              <a:defRPr sz="1800">
                <a:solidFill>
                  <a:srgbClr val="FEFFFF"/>
                </a:solidFill>
                <a:latin typeface="Noto Sans Regular"/>
                <a:ea typeface="Noto Sans Regular"/>
                <a:cs typeface="Noto Sans Regular"/>
                <a:sym typeface="Noto Sans Regular"/>
              </a:defRPr>
            </a:lvl1pPr>
            <a:lvl2pPr indent="457200" algn="l" defTabSz="914400">
              <a:spcBef>
                <a:spcPts val="400"/>
              </a:spcBef>
              <a:defRPr sz="1800">
                <a:solidFill>
                  <a:srgbClr val="FEFFFF"/>
                </a:solidFill>
                <a:latin typeface="Noto Sans Regular"/>
                <a:ea typeface="Noto Sans Regular"/>
                <a:cs typeface="Noto Sans Regular"/>
                <a:sym typeface="Noto Sans Regular"/>
              </a:defRPr>
            </a:lvl2pPr>
            <a:lvl3pPr indent="914400" algn="l" defTabSz="914400">
              <a:spcBef>
                <a:spcPts val="400"/>
              </a:spcBef>
              <a:defRPr sz="1800">
                <a:solidFill>
                  <a:srgbClr val="FEFFFF"/>
                </a:solidFill>
                <a:latin typeface="Noto Sans Regular"/>
                <a:ea typeface="Noto Sans Regular"/>
                <a:cs typeface="Noto Sans Regular"/>
                <a:sym typeface="Noto Sans Regular"/>
              </a:defRPr>
            </a:lvl3pPr>
            <a:lvl4pPr indent="1371600" algn="l" defTabSz="914400">
              <a:spcBef>
                <a:spcPts val="400"/>
              </a:spcBef>
              <a:defRPr sz="1800">
                <a:solidFill>
                  <a:srgbClr val="FEFFFF"/>
                </a:solidFill>
                <a:latin typeface="Noto Sans Regular"/>
                <a:ea typeface="Noto Sans Regular"/>
                <a:cs typeface="Noto Sans Regular"/>
                <a:sym typeface="Noto Sans Regular"/>
              </a:defRPr>
            </a:lvl4pPr>
            <a:lvl5pPr indent="1828800" algn="l" defTabSz="914400">
              <a:spcBef>
                <a:spcPts val="400"/>
              </a:spcBef>
              <a:defRPr sz="1800">
                <a:solidFill>
                  <a:srgbClr val="FEFFFF"/>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pic>
        <p:nvPicPr>
          <p:cNvPr id="716"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x">
  <p:cSld name="3_Title Slide Gray">
    <p:bg>
      <p:bgPr>
        <a:solidFill>
          <a:srgbClr val="FEFFFF"/>
        </a:solidFill>
        <a:effectLst/>
      </p:bgPr>
    </p:bg>
    <p:spTree>
      <p:nvGrpSpPr>
        <p:cNvPr id="1" name=""/>
        <p:cNvGrpSpPr/>
        <p:nvPr/>
      </p:nvGrpSpPr>
      <p:grpSpPr>
        <a:xfrm>
          <a:off x="0" y="0"/>
          <a:ext cx="0" cy="0"/>
          <a:chOff x="0" y="0"/>
          <a:chExt cx="0" cy="0"/>
        </a:xfrm>
      </p:grpSpPr>
      <p:sp>
        <p:nvSpPr>
          <p:cNvPr id="723" name="Shape 723"/>
          <p:cNvSpPr/>
          <p:nvPr/>
        </p:nvSpPr>
        <p:spPr>
          <a:xfrm>
            <a:off x="0" y="1130967"/>
            <a:ext cx="12192000" cy="5727034"/>
          </a:xfrm>
          <a:prstGeom prst="rect">
            <a:avLst/>
          </a:prstGeom>
          <a:solidFill>
            <a:srgbClr val="B1B8BB"/>
          </a:solidFill>
          <a:ln w="12700">
            <a:miter lim="400000"/>
          </a:ln>
        </p:spPr>
        <p:txBody>
          <a:bodyPr lIns="33864" tIns="33864" rIns="33864" bIns="33864" anchor="ctr"/>
          <a:lstStyle/>
          <a:p>
            <a:pPr>
              <a:defRPr>
                <a:solidFill>
                  <a:srgbClr val="FEFFFF"/>
                </a:solidFill>
                <a:latin typeface="Skatta Sans Regular"/>
                <a:ea typeface="Skatta Sans Regular"/>
                <a:cs typeface="Skatta Sans Regular"/>
                <a:sym typeface="Skatta Sans Regular"/>
              </a:defRPr>
            </a:pPr>
            <a:endParaRPr/>
          </a:p>
        </p:txBody>
      </p:sp>
      <p:sp>
        <p:nvSpPr>
          <p:cNvPr id="724" name="Shape 724"/>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8.2.2017</a:t>
            </a:r>
          </a:p>
        </p:txBody>
      </p:sp>
      <p:sp>
        <p:nvSpPr>
          <p:cNvPr id="725" name="Shape 725"/>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Author  |  Unit  |  Classification</a:t>
            </a:r>
          </a:p>
        </p:txBody>
      </p:sp>
      <p:sp>
        <p:nvSpPr>
          <p:cNvPr id="726" name="Shape 726"/>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FEFFFF"/>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727" name="Shape 727"/>
          <p:cNvSpPr>
            <a:spLocks noGrp="1"/>
          </p:cNvSpPr>
          <p:nvPr>
            <p:ph type="title"/>
          </p:nvPr>
        </p:nvSpPr>
        <p:spPr>
          <a:xfrm>
            <a:off x="284705" y="1575177"/>
            <a:ext cx="11233151" cy="3377242"/>
          </a:xfrm>
          <a:prstGeom prst="rect">
            <a:avLst/>
          </a:prstGeom>
        </p:spPr>
        <p:txBody>
          <a:bodyPr lIns="45719" tIns="45719" rIns="45719" bIns="45719" anchor="b">
            <a:normAutofit/>
          </a:bodyPr>
          <a:lstStyle>
            <a:lvl1pPr defTabSz="914400">
              <a:lnSpc>
                <a:spcPct val="100000"/>
              </a:lnSpc>
              <a:defRPr sz="8000" cap="none">
                <a:solidFill>
                  <a:srgbClr val="FEFFFF"/>
                </a:solidFill>
                <a:latin typeface="Noto Sans"/>
                <a:ea typeface="Noto Sans"/>
                <a:cs typeface="Noto Sans"/>
                <a:sym typeface="Noto Sans"/>
              </a:defRPr>
            </a:lvl1pPr>
          </a:lstStyle>
          <a:p>
            <a:r>
              <a:t>Title Text</a:t>
            </a:r>
          </a:p>
        </p:txBody>
      </p:sp>
      <p:sp>
        <p:nvSpPr>
          <p:cNvPr id="728" name="Shape 728"/>
          <p:cNvSpPr>
            <a:spLocks noGrp="1"/>
          </p:cNvSpPr>
          <p:nvPr>
            <p:ph type="body" sz="quarter" idx="1"/>
          </p:nvPr>
        </p:nvSpPr>
        <p:spPr>
          <a:xfrm>
            <a:off x="284705" y="5185152"/>
            <a:ext cx="11233151" cy="720057"/>
          </a:xfrm>
          <a:prstGeom prst="rect">
            <a:avLst/>
          </a:prstGeom>
        </p:spPr>
        <p:txBody>
          <a:bodyPr lIns="45719" tIns="45719" rIns="45719" bIns="45719" anchor="t">
            <a:normAutofit/>
          </a:bodyPr>
          <a:lstStyle>
            <a:lvl1pPr algn="l" defTabSz="914400">
              <a:spcBef>
                <a:spcPts val="400"/>
              </a:spcBef>
              <a:defRPr sz="1800">
                <a:solidFill>
                  <a:srgbClr val="FEFFFF"/>
                </a:solidFill>
                <a:latin typeface="Noto Sans Regular"/>
                <a:ea typeface="Noto Sans Regular"/>
                <a:cs typeface="Noto Sans Regular"/>
                <a:sym typeface="Noto Sans Regular"/>
              </a:defRPr>
            </a:lvl1pPr>
            <a:lvl2pPr indent="457200" algn="l" defTabSz="914400">
              <a:spcBef>
                <a:spcPts val="400"/>
              </a:spcBef>
              <a:defRPr sz="1800">
                <a:solidFill>
                  <a:srgbClr val="FEFFFF"/>
                </a:solidFill>
                <a:latin typeface="Noto Sans Regular"/>
                <a:ea typeface="Noto Sans Regular"/>
                <a:cs typeface="Noto Sans Regular"/>
                <a:sym typeface="Noto Sans Regular"/>
              </a:defRPr>
            </a:lvl2pPr>
            <a:lvl3pPr indent="914400" algn="l" defTabSz="914400">
              <a:spcBef>
                <a:spcPts val="400"/>
              </a:spcBef>
              <a:defRPr sz="1800">
                <a:solidFill>
                  <a:srgbClr val="FEFFFF"/>
                </a:solidFill>
                <a:latin typeface="Noto Sans Regular"/>
                <a:ea typeface="Noto Sans Regular"/>
                <a:cs typeface="Noto Sans Regular"/>
                <a:sym typeface="Noto Sans Regular"/>
              </a:defRPr>
            </a:lvl3pPr>
            <a:lvl4pPr indent="1371600" algn="l" defTabSz="914400">
              <a:spcBef>
                <a:spcPts val="400"/>
              </a:spcBef>
              <a:defRPr sz="1800">
                <a:solidFill>
                  <a:srgbClr val="FEFFFF"/>
                </a:solidFill>
                <a:latin typeface="Noto Sans Regular"/>
                <a:ea typeface="Noto Sans Regular"/>
                <a:cs typeface="Noto Sans Regular"/>
                <a:sym typeface="Noto Sans Regular"/>
              </a:defRPr>
            </a:lvl4pPr>
            <a:lvl5pPr indent="1828800" algn="l" defTabSz="914400">
              <a:spcBef>
                <a:spcPts val="400"/>
              </a:spcBef>
              <a:defRPr sz="1800">
                <a:solidFill>
                  <a:srgbClr val="FEFFFF"/>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pic>
        <p:nvPicPr>
          <p:cNvPr id="729"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x">
  <p:cSld name="1_Title Slide Orange">
    <p:bg>
      <p:bgPr>
        <a:solidFill>
          <a:srgbClr val="FEFFFF"/>
        </a:solidFill>
        <a:effectLst/>
      </p:bgPr>
    </p:bg>
    <p:spTree>
      <p:nvGrpSpPr>
        <p:cNvPr id="1" name=""/>
        <p:cNvGrpSpPr/>
        <p:nvPr/>
      </p:nvGrpSpPr>
      <p:grpSpPr>
        <a:xfrm>
          <a:off x="0" y="0"/>
          <a:ext cx="0" cy="0"/>
          <a:chOff x="0" y="0"/>
          <a:chExt cx="0" cy="0"/>
        </a:xfrm>
      </p:grpSpPr>
      <p:sp>
        <p:nvSpPr>
          <p:cNvPr id="736" name="Shape 736"/>
          <p:cNvSpPr/>
          <p:nvPr/>
        </p:nvSpPr>
        <p:spPr>
          <a:xfrm>
            <a:off x="0" y="1"/>
            <a:ext cx="12192000" cy="5715001"/>
          </a:xfrm>
          <a:prstGeom prst="rect">
            <a:avLst/>
          </a:prstGeom>
          <a:solidFill>
            <a:srgbClr val="FF7F41"/>
          </a:solidFill>
          <a:ln w="12700">
            <a:miter lim="400000"/>
          </a:ln>
        </p:spPr>
        <p:txBody>
          <a:bodyPr lIns="33864" tIns="33864" rIns="33864" bIns="33864" anchor="ctr"/>
          <a:lstStyle/>
          <a:p>
            <a:pPr>
              <a:defRPr>
                <a:solidFill>
                  <a:srgbClr val="FEFFFF"/>
                </a:solidFill>
                <a:latin typeface="Skatta Sans Regular"/>
                <a:ea typeface="Skatta Sans Regular"/>
                <a:cs typeface="Skatta Sans Regular"/>
                <a:sym typeface="Skatta Sans Regular"/>
              </a:defRPr>
            </a:pPr>
            <a:endParaRPr/>
          </a:p>
        </p:txBody>
      </p:sp>
      <p:sp>
        <p:nvSpPr>
          <p:cNvPr id="737" name="Shape 737"/>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8.2.2017</a:t>
            </a:r>
          </a:p>
        </p:txBody>
      </p:sp>
      <p:sp>
        <p:nvSpPr>
          <p:cNvPr id="738" name="Shape 738"/>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739" name="Shape 739"/>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740" name="Shape 740"/>
          <p:cNvSpPr>
            <a:spLocks noGrp="1"/>
          </p:cNvSpPr>
          <p:nvPr>
            <p:ph type="title"/>
          </p:nvPr>
        </p:nvSpPr>
        <p:spPr>
          <a:xfrm>
            <a:off x="318161" y="527923"/>
            <a:ext cx="11233151" cy="3377242"/>
          </a:xfrm>
          <a:prstGeom prst="rect">
            <a:avLst/>
          </a:prstGeom>
        </p:spPr>
        <p:txBody>
          <a:bodyPr lIns="45719" tIns="45719" rIns="45719" bIns="45719" anchor="b">
            <a:normAutofit/>
          </a:bodyPr>
          <a:lstStyle>
            <a:lvl1pPr defTabSz="914400">
              <a:lnSpc>
                <a:spcPct val="100000"/>
              </a:lnSpc>
              <a:defRPr sz="8000" cap="none">
                <a:solidFill>
                  <a:srgbClr val="FEFFFF"/>
                </a:solidFill>
                <a:latin typeface="Noto Sans"/>
                <a:ea typeface="Noto Sans"/>
                <a:cs typeface="Noto Sans"/>
                <a:sym typeface="Noto Sans"/>
              </a:defRPr>
            </a:lvl1pPr>
          </a:lstStyle>
          <a:p>
            <a:r>
              <a:t>Title Text</a:t>
            </a:r>
          </a:p>
        </p:txBody>
      </p:sp>
      <p:sp>
        <p:nvSpPr>
          <p:cNvPr id="741" name="Shape 741"/>
          <p:cNvSpPr>
            <a:spLocks noGrp="1"/>
          </p:cNvSpPr>
          <p:nvPr>
            <p:ph type="body" sz="quarter" idx="1"/>
          </p:nvPr>
        </p:nvSpPr>
        <p:spPr>
          <a:xfrm>
            <a:off x="318161" y="4423474"/>
            <a:ext cx="11233151" cy="720057"/>
          </a:xfrm>
          <a:prstGeom prst="rect">
            <a:avLst/>
          </a:prstGeom>
        </p:spPr>
        <p:txBody>
          <a:bodyPr lIns="45719" tIns="45719" rIns="45719" bIns="45719" anchor="t">
            <a:normAutofit/>
          </a:bodyPr>
          <a:lstStyle>
            <a:lvl1pPr algn="l" defTabSz="914400">
              <a:spcBef>
                <a:spcPts val="400"/>
              </a:spcBef>
              <a:defRPr sz="1800">
                <a:solidFill>
                  <a:srgbClr val="FEFFFF"/>
                </a:solidFill>
                <a:latin typeface="Noto Sans Regular"/>
                <a:ea typeface="Noto Sans Regular"/>
                <a:cs typeface="Noto Sans Regular"/>
                <a:sym typeface="Noto Sans Regular"/>
              </a:defRPr>
            </a:lvl1pPr>
            <a:lvl2pPr indent="457200" algn="l" defTabSz="914400">
              <a:spcBef>
                <a:spcPts val="400"/>
              </a:spcBef>
              <a:defRPr sz="1800">
                <a:solidFill>
                  <a:srgbClr val="FEFFFF"/>
                </a:solidFill>
                <a:latin typeface="Noto Sans Regular"/>
                <a:ea typeface="Noto Sans Regular"/>
                <a:cs typeface="Noto Sans Regular"/>
                <a:sym typeface="Noto Sans Regular"/>
              </a:defRPr>
            </a:lvl2pPr>
            <a:lvl3pPr indent="914400" algn="l" defTabSz="914400">
              <a:spcBef>
                <a:spcPts val="400"/>
              </a:spcBef>
              <a:defRPr sz="1800">
                <a:solidFill>
                  <a:srgbClr val="FEFFFF"/>
                </a:solidFill>
                <a:latin typeface="Noto Sans Regular"/>
                <a:ea typeface="Noto Sans Regular"/>
                <a:cs typeface="Noto Sans Regular"/>
                <a:sym typeface="Noto Sans Regular"/>
              </a:defRPr>
            </a:lvl3pPr>
            <a:lvl4pPr indent="1371600" algn="l" defTabSz="914400">
              <a:spcBef>
                <a:spcPts val="400"/>
              </a:spcBef>
              <a:defRPr sz="1800">
                <a:solidFill>
                  <a:srgbClr val="FEFFFF"/>
                </a:solidFill>
                <a:latin typeface="Noto Sans Regular"/>
                <a:ea typeface="Noto Sans Regular"/>
                <a:cs typeface="Noto Sans Regular"/>
                <a:sym typeface="Noto Sans Regular"/>
              </a:defRPr>
            </a:lvl4pPr>
            <a:lvl5pPr indent="1828800" algn="l" defTabSz="914400">
              <a:spcBef>
                <a:spcPts val="400"/>
              </a:spcBef>
              <a:defRPr sz="1800">
                <a:solidFill>
                  <a:srgbClr val="FEFFFF"/>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pic>
        <p:nvPicPr>
          <p:cNvPr id="742"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4845" y="6068540"/>
            <a:ext cx="1246723" cy="522761"/>
          </a:xfrm>
          <a:prstGeom prst="rect">
            <a:avLst/>
          </a:prstGeom>
          <a:ln w="12700">
            <a:miter lim="400000"/>
          </a:ln>
        </p:spPr>
      </p:pic>
    </p:spTree>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x">
  <p:cSld name="Title Slide Gray/Image">
    <p:bg>
      <p:bgPr>
        <a:solidFill>
          <a:srgbClr val="FEFFFF"/>
        </a:solidFill>
        <a:effectLst/>
      </p:bgPr>
    </p:bg>
    <p:spTree>
      <p:nvGrpSpPr>
        <p:cNvPr id="1" name=""/>
        <p:cNvGrpSpPr/>
        <p:nvPr/>
      </p:nvGrpSpPr>
      <p:grpSpPr>
        <a:xfrm>
          <a:off x="0" y="0"/>
          <a:ext cx="0" cy="0"/>
          <a:chOff x="0" y="0"/>
          <a:chExt cx="0" cy="0"/>
        </a:xfrm>
      </p:grpSpPr>
      <p:sp>
        <p:nvSpPr>
          <p:cNvPr id="749" name="Shape 749"/>
          <p:cNvSpPr/>
          <p:nvPr/>
        </p:nvSpPr>
        <p:spPr>
          <a:xfrm>
            <a:off x="-1" y="1170192"/>
            <a:ext cx="6106888" cy="5686183"/>
          </a:xfrm>
          <a:prstGeom prst="rect">
            <a:avLst/>
          </a:prstGeom>
          <a:solidFill>
            <a:srgbClr val="B1B8BB"/>
          </a:solidFill>
          <a:ln w="12700">
            <a:miter lim="400000"/>
          </a:ln>
        </p:spPr>
        <p:txBody>
          <a:bodyPr lIns="33864" tIns="33864" rIns="33864" bIns="33864" anchor="ctr"/>
          <a:lstStyle/>
          <a:p>
            <a:pPr>
              <a:defRPr>
                <a:solidFill>
                  <a:srgbClr val="FEFFFF"/>
                </a:solidFill>
                <a:latin typeface="Skatta Sans Regular"/>
                <a:ea typeface="Skatta Sans Regular"/>
                <a:cs typeface="Skatta Sans Regular"/>
                <a:sym typeface="Skatta Sans Regular"/>
              </a:defRPr>
            </a:pPr>
            <a:endParaRPr/>
          </a:p>
        </p:txBody>
      </p:sp>
      <p:sp>
        <p:nvSpPr>
          <p:cNvPr id="750" name="Shape 750"/>
          <p:cNvSpPr>
            <a:spLocks noGrp="1"/>
          </p:cNvSpPr>
          <p:nvPr>
            <p:ph type="pic" idx="13"/>
          </p:nvPr>
        </p:nvSpPr>
        <p:spPr>
          <a:xfrm>
            <a:off x="6100800" y="1170192"/>
            <a:ext cx="6091200" cy="5687808"/>
          </a:xfrm>
          <a:prstGeom prst="rect">
            <a:avLst/>
          </a:prstGeom>
        </p:spPr>
        <p:txBody>
          <a:bodyPr lIns="91439" tIns="45719" rIns="91439" bIns="45719" anchor="t"/>
          <a:lstStyle/>
          <a:p>
            <a:endParaRPr/>
          </a:p>
        </p:txBody>
      </p:sp>
      <p:sp>
        <p:nvSpPr>
          <p:cNvPr id="751" name="Shape 751"/>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8.2.2017</a:t>
            </a:r>
          </a:p>
        </p:txBody>
      </p:sp>
      <p:sp>
        <p:nvSpPr>
          <p:cNvPr id="752" name="Shape 752"/>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Author  |  Unit  |  Classification</a:t>
            </a:r>
          </a:p>
        </p:txBody>
      </p:sp>
      <p:sp>
        <p:nvSpPr>
          <p:cNvPr id="753" name="Shape 753"/>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FEFFFF"/>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754" name="Shape 754"/>
          <p:cNvSpPr>
            <a:spLocks noGrp="1"/>
          </p:cNvSpPr>
          <p:nvPr>
            <p:ph type="body" sz="quarter" idx="1"/>
          </p:nvPr>
        </p:nvSpPr>
        <p:spPr>
          <a:xfrm>
            <a:off x="284706" y="5134638"/>
            <a:ext cx="4785468" cy="1087958"/>
          </a:xfrm>
          <a:prstGeom prst="rect">
            <a:avLst/>
          </a:prstGeom>
        </p:spPr>
        <p:txBody>
          <a:bodyPr lIns="45719" tIns="45719" rIns="45719" bIns="45719" anchor="t">
            <a:normAutofit/>
          </a:bodyPr>
          <a:lstStyle>
            <a:lvl1pPr algn="l" defTabSz="914400">
              <a:spcBef>
                <a:spcPts val="400"/>
              </a:spcBef>
              <a:defRPr sz="1800">
                <a:solidFill>
                  <a:srgbClr val="FEFFFF"/>
                </a:solidFill>
                <a:latin typeface="Noto Sans Regular"/>
                <a:ea typeface="Noto Sans Regular"/>
                <a:cs typeface="Noto Sans Regular"/>
                <a:sym typeface="Noto Sans Regular"/>
              </a:defRPr>
            </a:lvl1pPr>
            <a:lvl2pPr indent="457200" algn="l" defTabSz="914400">
              <a:spcBef>
                <a:spcPts val="400"/>
              </a:spcBef>
              <a:defRPr sz="1800">
                <a:solidFill>
                  <a:srgbClr val="FEFFFF"/>
                </a:solidFill>
                <a:latin typeface="Noto Sans Regular"/>
                <a:ea typeface="Noto Sans Regular"/>
                <a:cs typeface="Noto Sans Regular"/>
                <a:sym typeface="Noto Sans Regular"/>
              </a:defRPr>
            </a:lvl2pPr>
            <a:lvl3pPr indent="914400" algn="l" defTabSz="914400">
              <a:spcBef>
                <a:spcPts val="400"/>
              </a:spcBef>
              <a:defRPr sz="1800">
                <a:solidFill>
                  <a:srgbClr val="FEFFFF"/>
                </a:solidFill>
                <a:latin typeface="Noto Sans Regular"/>
                <a:ea typeface="Noto Sans Regular"/>
                <a:cs typeface="Noto Sans Regular"/>
                <a:sym typeface="Noto Sans Regular"/>
              </a:defRPr>
            </a:lvl3pPr>
            <a:lvl4pPr indent="1371600" algn="l" defTabSz="914400">
              <a:spcBef>
                <a:spcPts val="400"/>
              </a:spcBef>
              <a:defRPr sz="1800">
                <a:solidFill>
                  <a:srgbClr val="FEFFFF"/>
                </a:solidFill>
                <a:latin typeface="Noto Sans Regular"/>
                <a:ea typeface="Noto Sans Regular"/>
                <a:cs typeface="Noto Sans Regular"/>
                <a:sym typeface="Noto Sans Regular"/>
              </a:defRPr>
            </a:lvl4pPr>
            <a:lvl5pPr indent="1828800" algn="l" defTabSz="914400">
              <a:spcBef>
                <a:spcPts val="400"/>
              </a:spcBef>
              <a:defRPr sz="1800">
                <a:solidFill>
                  <a:srgbClr val="FEFFFF"/>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755" name="Shape 755"/>
          <p:cNvSpPr>
            <a:spLocks noGrp="1"/>
          </p:cNvSpPr>
          <p:nvPr>
            <p:ph type="title"/>
          </p:nvPr>
        </p:nvSpPr>
        <p:spPr>
          <a:xfrm>
            <a:off x="284706" y="1543168"/>
            <a:ext cx="5467510" cy="3377242"/>
          </a:xfrm>
          <a:prstGeom prst="rect">
            <a:avLst/>
          </a:prstGeom>
        </p:spPr>
        <p:txBody>
          <a:bodyPr lIns="45719" tIns="45719" rIns="45719" bIns="45719" anchor="b">
            <a:normAutofit/>
          </a:bodyPr>
          <a:lstStyle>
            <a:lvl1pPr defTabSz="914400">
              <a:lnSpc>
                <a:spcPct val="100000"/>
              </a:lnSpc>
              <a:defRPr sz="7200" b="1" cap="none">
                <a:solidFill>
                  <a:srgbClr val="FEFFFF"/>
                </a:solidFill>
                <a:latin typeface="Noto Sans"/>
                <a:ea typeface="Noto Sans"/>
                <a:cs typeface="Noto Sans"/>
                <a:sym typeface="Noto Sans"/>
              </a:defRPr>
            </a:lvl1pPr>
          </a:lstStyle>
          <a:p>
            <a:r>
              <a:t>Title Text</a:t>
            </a:r>
          </a:p>
        </p:txBody>
      </p:sp>
      <p:pic>
        <p:nvPicPr>
          <p:cNvPr id="756"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x">
  <p:cSld name="Title Slide Black/Image">
    <p:bg>
      <p:bgPr>
        <a:solidFill>
          <a:srgbClr val="FEFFFF"/>
        </a:solidFill>
        <a:effectLst/>
      </p:bgPr>
    </p:bg>
    <p:spTree>
      <p:nvGrpSpPr>
        <p:cNvPr id="1" name=""/>
        <p:cNvGrpSpPr/>
        <p:nvPr/>
      </p:nvGrpSpPr>
      <p:grpSpPr>
        <a:xfrm>
          <a:off x="0" y="0"/>
          <a:ext cx="0" cy="0"/>
          <a:chOff x="0" y="0"/>
          <a:chExt cx="0" cy="0"/>
        </a:xfrm>
      </p:grpSpPr>
      <p:sp>
        <p:nvSpPr>
          <p:cNvPr id="763" name="Shape 763"/>
          <p:cNvSpPr/>
          <p:nvPr/>
        </p:nvSpPr>
        <p:spPr>
          <a:xfrm>
            <a:off x="0" y="1173687"/>
            <a:ext cx="6103088" cy="5684313"/>
          </a:xfrm>
          <a:prstGeom prst="rect">
            <a:avLst/>
          </a:prstGeom>
          <a:solidFill>
            <a:srgbClr val="1F2E38"/>
          </a:solidFill>
          <a:ln w="12700">
            <a:miter lim="400000"/>
          </a:ln>
        </p:spPr>
        <p:txBody>
          <a:bodyPr lIns="33864" tIns="33864" rIns="33864" bIns="33864" anchor="ctr"/>
          <a:lstStyle/>
          <a:p>
            <a:pPr>
              <a:defRPr>
                <a:solidFill>
                  <a:srgbClr val="FEFFFF"/>
                </a:solidFill>
                <a:latin typeface="Skatta Sans Regular"/>
                <a:ea typeface="Skatta Sans Regular"/>
                <a:cs typeface="Skatta Sans Regular"/>
                <a:sym typeface="Skatta Sans Regular"/>
              </a:defRPr>
            </a:pPr>
            <a:endParaRPr/>
          </a:p>
        </p:txBody>
      </p:sp>
      <p:sp>
        <p:nvSpPr>
          <p:cNvPr id="764" name="Shape 764"/>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8.2.2017</a:t>
            </a:r>
          </a:p>
        </p:txBody>
      </p:sp>
      <p:sp>
        <p:nvSpPr>
          <p:cNvPr id="765" name="Shape 765"/>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Author  |  Unit  |  Classification</a:t>
            </a:r>
          </a:p>
        </p:txBody>
      </p:sp>
      <p:sp>
        <p:nvSpPr>
          <p:cNvPr id="766" name="Shape 766"/>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FEFFFF"/>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767" name="Shape 767"/>
          <p:cNvSpPr>
            <a:spLocks noGrp="1"/>
          </p:cNvSpPr>
          <p:nvPr>
            <p:ph type="pic" idx="13"/>
          </p:nvPr>
        </p:nvSpPr>
        <p:spPr>
          <a:xfrm>
            <a:off x="6100800" y="1173687"/>
            <a:ext cx="6091200" cy="5684313"/>
          </a:xfrm>
          <a:prstGeom prst="rect">
            <a:avLst/>
          </a:prstGeom>
        </p:spPr>
        <p:txBody>
          <a:bodyPr lIns="91439" tIns="45719" rIns="91439" bIns="45719" anchor="t"/>
          <a:lstStyle/>
          <a:p>
            <a:endParaRPr/>
          </a:p>
        </p:txBody>
      </p:sp>
      <p:sp>
        <p:nvSpPr>
          <p:cNvPr id="768" name="Shape 768"/>
          <p:cNvSpPr>
            <a:spLocks noGrp="1"/>
          </p:cNvSpPr>
          <p:nvPr>
            <p:ph type="body" sz="quarter" idx="1"/>
          </p:nvPr>
        </p:nvSpPr>
        <p:spPr>
          <a:xfrm>
            <a:off x="168112" y="4965860"/>
            <a:ext cx="4785468" cy="1087958"/>
          </a:xfrm>
          <a:prstGeom prst="rect">
            <a:avLst/>
          </a:prstGeom>
        </p:spPr>
        <p:txBody>
          <a:bodyPr lIns="45719" tIns="45719" rIns="45719" bIns="45719" anchor="t">
            <a:normAutofit/>
          </a:bodyPr>
          <a:lstStyle>
            <a:lvl1pPr algn="l" defTabSz="914400">
              <a:spcBef>
                <a:spcPts val="400"/>
              </a:spcBef>
              <a:defRPr sz="1800">
                <a:solidFill>
                  <a:srgbClr val="FEFFFF"/>
                </a:solidFill>
                <a:latin typeface="Noto Sans Regular"/>
                <a:ea typeface="Noto Sans Regular"/>
                <a:cs typeface="Noto Sans Regular"/>
                <a:sym typeface="Noto Sans Regular"/>
              </a:defRPr>
            </a:lvl1pPr>
            <a:lvl2pPr indent="457200" algn="l" defTabSz="914400">
              <a:spcBef>
                <a:spcPts val="400"/>
              </a:spcBef>
              <a:defRPr sz="1800">
                <a:solidFill>
                  <a:srgbClr val="FEFFFF"/>
                </a:solidFill>
                <a:latin typeface="Noto Sans Regular"/>
                <a:ea typeface="Noto Sans Regular"/>
                <a:cs typeface="Noto Sans Regular"/>
                <a:sym typeface="Noto Sans Regular"/>
              </a:defRPr>
            </a:lvl2pPr>
            <a:lvl3pPr indent="914400" algn="l" defTabSz="914400">
              <a:spcBef>
                <a:spcPts val="400"/>
              </a:spcBef>
              <a:defRPr sz="1800">
                <a:solidFill>
                  <a:srgbClr val="FEFFFF"/>
                </a:solidFill>
                <a:latin typeface="Noto Sans Regular"/>
                <a:ea typeface="Noto Sans Regular"/>
                <a:cs typeface="Noto Sans Regular"/>
                <a:sym typeface="Noto Sans Regular"/>
              </a:defRPr>
            </a:lvl3pPr>
            <a:lvl4pPr indent="1371600" algn="l" defTabSz="914400">
              <a:spcBef>
                <a:spcPts val="400"/>
              </a:spcBef>
              <a:defRPr sz="1800">
                <a:solidFill>
                  <a:srgbClr val="FEFFFF"/>
                </a:solidFill>
                <a:latin typeface="Noto Sans Regular"/>
                <a:ea typeface="Noto Sans Regular"/>
                <a:cs typeface="Noto Sans Regular"/>
                <a:sym typeface="Noto Sans Regular"/>
              </a:defRPr>
            </a:lvl4pPr>
            <a:lvl5pPr indent="1828800" algn="l" defTabSz="914400">
              <a:spcBef>
                <a:spcPts val="400"/>
              </a:spcBef>
              <a:defRPr sz="1800">
                <a:solidFill>
                  <a:srgbClr val="FEFFFF"/>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769" name="Shape 769"/>
          <p:cNvSpPr>
            <a:spLocks noGrp="1"/>
          </p:cNvSpPr>
          <p:nvPr>
            <p:ph type="title"/>
          </p:nvPr>
        </p:nvSpPr>
        <p:spPr>
          <a:xfrm>
            <a:off x="168112" y="1347540"/>
            <a:ext cx="5467510" cy="3377242"/>
          </a:xfrm>
          <a:prstGeom prst="rect">
            <a:avLst/>
          </a:prstGeom>
        </p:spPr>
        <p:txBody>
          <a:bodyPr lIns="45719" tIns="45719" rIns="45719" bIns="45719" anchor="b">
            <a:normAutofit/>
          </a:bodyPr>
          <a:lstStyle>
            <a:lvl1pPr defTabSz="914400">
              <a:lnSpc>
                <a:spcPct val="100000"/>
              </a:lnSpc>
              <a:defRPr sz="7200" b="1" cap="none">
                <a:solidFill>
                  <a:srgbClr val="FEFFFF"/>
                </a:solidFill>
                <a:latin typeface="Noto Sans"/>
                <a:ea typeface="Noto Sans"/>
                <a:cs typeface="Noto Sans"/>
                <a:sym typeface="Noto Sans"/>
              </a:defRPr>
            </a:lvl1pPr>
          </a:lstStyle>
          <a:p>
            <a:r>
              <a:t>Title Text</a:t>
            </a:r>
          </a:p>
        </p:txBody>
      </p:sp>
      <p:pic>
        <p:nvPicPr>
          <p:cNvPr id="770"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x">
  <p:cSld name="Title Slide Orange/Image">
    <p:bg>
      <p:bgPr>
        <a:solidFill>
          <a:srgbClr val="FEFFFF"/>
        </a:solidFill>
        <a:effectLst/>
      </p:bgPr>
    </p:bg>
    <p:spTree>
      <p:nvGrpSpPr>
        <p:cNvPr id="1" name=""/>
        <p:cNvGrpSpPr/>
        <p:nvPr/>
      </p:nvGrpSpPr>
      <p:grpSpPr>
        <a:xfrm>
          <a:off x="0" y="0"/>
          <a:ext cx="0" cy="0"/>
          <a:chOff x="0" y="0"/>
          <a:chExt cx="0" cy="0"/>
        </a:xfrm>
      </p:grpSpPr>
      <p:sp>
        <p:nvSpPr>
          <p:cNvPr id="777" name="Shape 777"/>
          <p:cNvSpPr/>
          <p:nvPr/>
        </p:nvSpPr>
        <p:spPr>
          <a:xfrm>
            <a:off x="0" y="1215188"/>
            <a:ext cx="6103088" cy="5642812"/>
          </a:xfrm>
          <a:prstGeom prst="rect">
            <a:avLst/>
          </a:prstGeom>
          <a:solidFill>
            <a:srgbClr val="FF7F41"/>
          </a:solidFill>
          <a:ln w="12700">
            <a:miter lim="400000"/>
          </a:ln>
        </p:spPr>
        <p:txBody>
          <a:bodyPr lIns="33864" tIns="33864" rIns="33864" bIns="33864" anchor="ctr"/>
          <a:lstStyle/>
          <a:p>
            <a:pPr>
              <a:defRPr>
                <a:solidFill>
                  <a:srgbClr val="FEFFFF"/>
                </a:solidFill>
                <a:latin typeface="Skatta Sans Regular"/>
                <a:ea typeface="Skatta Sans Regular"/>
                <a:cs typeface="Skatta Sans Regular"/>
                <a:sym typeface="Skatta Sans Regular"/>
              </a:defRPr>
            </a:pPr>
            <a:endParaRPr/>
          </a:p>
        </p:txBody>
      </p:sp>
      <p:sp>
        <p:nvSpPr>
          <p:cNvPr id="778" name="Shape 778"/>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8.2.2017</a:t>
            </a:r>
          </a:p>
        </p:txBody>
      </p:sp>
      <p:sp>
        <p:nvSpPr>
          <p:cNvPr id="779" name="Shape 779"/>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Author  |  Unit  |  Classification</a:t>
            </a:r>
          </a:p>
        </p:txBody>
      </p:sp>
      <p:sp>
        <p:nvSpPr>
          <p:cNvPr id="780" name="Shape 780"/>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FEFFFF"/>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781" name="Shape 781"/>
          <p:cNvSpPr>
            <a:spLocks noGrp="1"/>
          </p:cNvSpPr>
          <p:nvPr>
            <p:ph type="pic" idx="13"/>
          </p:nvPr>
        </p:nvSpPr>
        <p:spPr>
          <a:xfrm>
            <a:off x="6100800" y="1215189"/>
            <a:ext cx="6091200" cy="5642811"/>
          </a:xfrm>
          <a:prstGeom prst="rect">
            <a:avLst/>
          </a:prstGeom>
        </p:spPr>
        <p:txBody>
          <a:bodyPr lIns="91439" tIns="45719" rIns="91439" bIns="45719" anchor="t"/>
          <a:lstStyle/>
          <a:p>
            <a:endParaRPr/>
          </a:p>
        </p:txBody>
      </p:sp>
      <p:sp>
        <p:nvSpPr>
          <p:cNvPr id="782" name="Shape 782"/>
          <p:cNvSpPr>
            <a:spLocks noGrp="1"/>
          </p:cNvSpPr>
          <p:nvPr>
            <p:ph type="body" sz="quarter" idx="1"/>
          </p:nvPr>
        </p:nvSpPr>
        <p:spPr>
          <a:xfrm>
            <a:off x="168112" y="4974647"/>
            <a:ext cx="4785468" cy="1087958"/>
          </a:xfrm>
          <a:prstGeom prst="rect">
            <a:avLst/>
          </a:prstGeom>
        </p:spPr>
        <p:txBody>
          <a:bodyPr lIns="45719" tIns="45719" rIns="45719" bIns="45719" anchor="t">
            <a:normAutofit/>
          </a:bodyPr>
          <a:lstStyle>
            <a:lvl1pPr algn="l" defTabSz="914400">
              <a:spcBef>
                <a:spcPts val="400"/>
              </a:spcBef>
              <a:defRPr sz="1800">
                <a:solidFill>
                  <a:srgbClr val="FEFFFF"/>
                </a:solidFill>
                <a:latin typeface="Noto Sans Regular"/>
                <a:ea typeface="Noto Sans Regular"/>
                <a:cs typeface="Noto Sans Regular"/>
                <a:sym typeface="Noto Sans Regular"/>
              </a:defRPr>
            </a:lvl1pPr>
            <a:lvl2pPr indent="457200" algn="l" defTabSz="914400">
              <a:spcBef>
                <a:spcPts val="400"/>
              </a:spcBef>
              <a:defRPr sz="1800">
                <a:solidFill>
                  <a:srgbClr val="FEFFFF"/>
                </a:solidFill>
                <a:latin typeface="Noto Sans Regular"/>
                <a:ea typeface="Noto Sans Regular"/>
                <a:cs typeface="Noto Sans Regular"/>
                <a:sym typeface="Noto Sans Regular"/>
              </a:defRPr>
            </a:lvl2pPr>
            <a:lvl3pPr indent="914400" algn="l" defTabSz="914400">
              <a:spcBef>
                <a:spcPts val="400"/>
              </a:spcBef>
              <a:defRPr sz="1800">
                <a:solidFill>
                  <a:srgbClr val="FEFFFF"/>
                </a:solidFill>
                <a:latin typeface="Noto Sans Regular"/>
                <a:ea typeface="Noto Sans Regular"/>
                <a:cs typeface="Noto Sans Regular"/>
                <a:sym typeface="Noto Sans Regular"/>
              </a:defRPr>
            </a:lvl3pPr>
            <a:lvl4pPr indent="1371600" algn="l" defTabSz="914400">
              <a:spcBef>
                <a:spcPts val="400"/>
              </a:spcBef>
              <a:defRPr sz="1800">
                <a:solidFill>
                  <a:srgbClr val="FEFFFF"/>
                </a:solidFill>
                <a:latin typeface="Noto Sans Regular"/>
                <a:ea typeface="Noto Sans Regular"/>
                <a:cs typeface="Noto Sans Regular"/>
                <a:sym typeface="Noto Sans Regular"/>
              </a:defRPr>
            </a:lvl4pPr>
            <a:lvl5pPr indent="1828800" algn="l" defTabSz="914400">
              <a:spcBef>
                <a:spcPts val="400"/>
              </a:spcBef>
              <a:defRPr sz="1800">
                <a:solidFill>
                  <a:srgbClr val="FEFFFF"/>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783" name="Shape 783"/>
          <p:cNvSpPr>
            <a:spLocks noGrp="1"/>
          </p:cNvSpPr>
          <p:nvPr>
            <p:ph type="title"/>
          </p:nvPr>
        </p:nvSpPr>
        <p:spPr>
          <a:xfrm>
            <a:off x="168112" y="1359574"/>
            <a:ext cx="5467510" cy="3377243"/>
          </a:xfrm>
          <a:prstGeom prst="rect">
            <a:avLst/>
          </a:prstGeom>
        </p:spPr>
        <p:txBody>
          <a:bodyPr lIns="45719" tIns="45719" rIns="45719" bIns="45719" anchor="b">
            <a:normAutofit/>
          </a:bodyPr>
          <a:lstStyle>
            <a:lvl1pPr defTabSz="914400">
              <a:lnSpc>
                <a:spcPct val="100000"/>
              </a:lnSpc>
              <a:defRPr sz="7200" b="1" cap="none">
                <a:solidFill>
                  <a:srgbClr val="FEFFFF"/>
                </a:solidFill>
                <a:latin typeface="Noto Sans"/>
                <a:ea typeface="Noto Sans"/>
                <a:cs typeface="Noto Sans"/>
                <a:sym typeface="Noto Sans"/>
              </a:defRPr>
            </a:lvl1pPr>
          </a:lstStyle>
          <a:p>
            <a:r>
              <a:t>Title Text</a:t>
            </a:r>
          </a:p>
        </p:txBody>
      </p:sp>
      <p:pic>
        <p:nvPicPr>
          <p:cNvPr id="784"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x">
  <p:cSld name="Title Slide Yellow/Image">
    <p:bg>
      <p:bgPr>
        <a:solidFill>
          <a:srgbClr val="FEFFFF"/>
        </a:solidFill>
        <a:effectLst/>
      </p:bgPr>
    </p:bg>
    <p:spTree>
      <p:nvGrpSpPr>
        <p:cNvPr id="1" name=""/>
        <p:cNvGrpSpPr/>
        <p:nvPr/>
      </p:nvGrpSpPr>
      <p:grpSpPr>
        <a:xfrm>
          <a:off x="0" y="0"/>
          <a:ext cx="0" cy="0"/>
          <a:chOff x="0" y="0"/>
          <a:chExt cx="0" cy="0"/>
        </a:xfrm>
      </p:grpSpPr>
      <p:sp>
        <p:nvSpPr>
          <p:cNvPr id="791" name="Shape 791"/>
          <p:cNvSpPr/>
          <p:nvPr/>
        </p:nvSpPr>
        <p:spPr>
          <a:xfrm>
            <a:off x="-1" y="1162433"/>
            <a:ext cx="6113723" cy="5695567"/>
          </a:xfrm>
          <a:prstGeom prst="rect">
            <a:avLst/>
          </a:prstGeom>
          <a:solidFill>
            <a:srgbClr val="FFC800"/>
          </a:solidFill>
          <a:ln w="12700">
            <a:miter lim="400000"/>
          </a:ln>
        </p:spPr>
        <p:txBody>
          <a:bodyPr lIns="33864" tIns="33864" rIns="33864" bIns="33864" anchor="ctr"/>
          <a:lstStyle/>
          <a:p>
            <a:pPr>
              <a:defRPr>
                <a:solidFill>
                  <a:srgbClr val="FEFFFF"/>
                </a:solidFill>
                <a:latin typeface="Skatta Sans Regular"/>
                <a:ea typeface="Skatta Sans Regular"/>
                <a:cs typeface="Skatta Sans Regular"/>
                <a:sym typeface="Skatta Sans Regular"/>
              </a:defRPr>
            </a:pPr>
            <a:endParaRPr/>
          </a:p>
        </p:txBody>
      </p:sp>
      <p:sp>
        <p:nvSpPr>
          <p:cNvPr id="792" name="Shape 792"/>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8.2.2017</a:t>
            </a:r>
          </a:p>
        </p:txBody>
      </p:sp>
      <p:sp>
        <p:nvSpPr>
          <p:cNvPr id="793" name="Shape 793"/>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Author  |  Unit  |  Classification</a:t>
            </a:r>
          </a:p>
        </p:txBody>
      </p:sp>
      <p:sp>
        <p:nvSpPr>
          <p:cNvPr id="794" name="Shape 794"/>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FEFFFF"/>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795" name="Shape 795"/>
          <p:cNvSpPr>
            <a:spLocks noGrp="1"/>
          </p:cNvSpPr>
          <p:nvPr>
            <p:ph type="pic" idx="13"/>
          </p:nvPr>
        </p:nvSpPr>
        <p:spPr>
          <a:xfrm>
            <a:off x="6100800" y="1162433"/>
            <a:ext cx="6091200" cy="5695567"/>
          </a:xfrm>
          <a:prstGeom prst="rect">
            <a:avLst/>
          </a:prstGeom>
        </p:spPr>
        <p:txBody>
          <a:bodyPr lIns="91439" tIns="45719" rIns="91439" bIns="45719" anchor="t"/>
          <a:lstStyle/>
          <a:p>
            <a:endParaRPr/>
          </a:p>
        </p:txBody>
      </p:sp>
      <p:sp>
        <p:nvSpPr>
          <p:cNvPr id="796" name="Shape 796"/>
          <p:cNvSpPr>
            <a:spLocks noGrp="1"/>
          </p:cNvSpPr>
          <p:nvPr>
            <p:ph type="body" sz="quarter" idx="1"/>
          </p:nvPr>
        </p:nvSpPr>
        <p:spPr>
          <a:xfrm>
            <a:off x="316646" y="4914444"/>
            <a:ext cx="4785467" cy="1087959"/>
          </a:xfrm>
          <a:prstGeom prst="rect">
            <a:avLst/>
          </a:prstGeom>
        </p:spPr>
        <p:txBody>
          <a:bodyPr lIns="45719" tIns="45719" rIns="45719" bIns="45719" anchor="t">
            <a:normAutofit/>
          </a:bodyPr>
          <a:lstStyle>
            <a:lvl1pPr algn="l" defTabSz="914400">
              <a:spcBef>
                <a:spcPts val="400"/>
              </a:spcBef>
              <a:defRPr sz="1800">
                <a:solidFill>
                  <a:srgbClr val="FEFFFF"/>
                </a:solidFill>
                <a:latin typeface="Noto Sans Regular"/>
                <a:ea typeface="Noto Sans Regular"/>
                <a:cs typeface="Noto Sans Regular"/>
                <a:sym typeface="Noto Sans Regular"/>
              </a:defRPr>
            </a:lvl1pPr>
            <a:lvl2pPr indent="457200" algn="l" defTabSz="914400">
              <a:spcBef>
                <a:spcPts val="400"/>
              </a:spcBef>
              <a:defRPr sz="1800">
                <a:solidFill>
                  <a:srgbClr val="FEFFFF"/>
                </a:solidFill>
                <a:latin typeface="Noto Sans Regular"/>
                <a:ea typeface="Noto Sans Regular"/>
                <a:cs typeface="Noto Sans Regular"/>
                <a:sym typeface="Noto Sans Regular"/>
              </a:defRPr>
            </a:lvl2pPr>
            <a:lvl3pPr indent="914400" algn="l" defTabSz="914400">
              <a:spcBef>
                <a:spcPts val="400"/>
              </a:spcBef>
              <a:defRPr sz="1800">
                <a:solidFill>
                  <a:srgbClr val="FEFFFF"/>
                </a:solidFill>
                <a:latin typeface="Noto Sans Regular"/>
                <a:ea typeface="Noto Sans Regular"/>
                <a:cs typeface="Noto Sans Regular"/>
                <a:sym typeface="Noto Sans Regular"/>
              </a:defRPr>
            </a:lvl3pPr>
            <a:lvl4pPr indent="1371600" algn="l" defTabSz="914400">
              <a:spcBef>
                <a:spcPts val="400"/>
              </a:spcBef>
              <a:defRPr sz="1800">
                <a:solidFill>
                  <a:srgbClr val="FEFFFF"/>
                </a:solidFill>
                <a:latin typeface="Noto Sans Regular"/>
                <a:ea typeface="Noto Sans Regular"/>
                <a:cs typeface="Noto Sans Regular"/>
                <a:sym typeface="Noto Sans Regular"/>
              </a:defRPr>
            </a:lvl4pPr>
            <a:lvl5pPr indent="1828800" algn="l" defTabSz="914400">
              <a:spcBef>
                <a:spcPts val="400"/>
              </a:spcBef>
              <a:defRPr sz="1800">
                <a:solidFill>
                  <a:srgbClr val="FEFFFF"/>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797" name="Shape 797"/>
          <p:cNvSpPr>
            <a:spLocks noGrp="1"/>
          </p:cNvSpPr>
          <p:nvPr>
            <p:ph type="title"/>
          </p:nvPr>
        </p:nvSpPr>
        <p:spPr>
          <a:xfrm>
            <a:off x="316646" y="1347540"/>
            <a:ext cx="5467509" cy="3377242"/>
          </a:xfrm>
          <a:prstGeom prst="rect">
            <a:avLst/>
          </a:prstGeom>
        </p:spPr>
        <p:txBody>
          <a:bodyPr lIns="45719" tIns="45719" rIns="45719" bIns="45719" anchor="b">
            <a:normAutofit/>
          </a:bodyPr>
          <a:lstStyle>
            <a:lvl1pPr defTabSz="914400">
              <a:lnSpc>
                <a:spcPct val="100000"/>
              </a:lnSpc>
              <a:defRPr sz="7200" b="1" cap="none">
                <a:solidFill>
                  <a:srgbClr val="FEFFFF"/>
                </a:solidFill>
                <a:latin typeface="Noto Sans"/>
                <a:ea typeface="Noto Sans"/>
                <a:cs typeface="Noto Sans"/>
                <a:sym typeface="Noto Sans"/>
              </a:defRPr>
            </a:lvl1pPr>
          </a:lstStyle>
          <a:p>
            <a:r>
              <a:t>Title Text</a:t>
            </a:r>
          </a:p>
        </p:txBody>
      </p:sp>
      <p:pic>
        <p:nvPicPr>
          <p:cNvPr id="798"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x">
  <p:cSld name="Title Slide Mint/Image">
    <p:bg>
      <p:bgPr>
        <a:solidFill>
          <a:srgbClr val="FEFFFF"/>
        </a:solidFill>
        <a:effectLst/>
      </p:bgPr>
    </p:bg>
    <p:spTree>
      <p:nvGrpSpPr>
        <p:cNvPr id="1" name=""/>
        <p:cNvGrpSpPr/>
        <p:nvPr/>
      </p:nvGrpSpPr>
      <p:grpSpPr>
        <a:xfrm>
          <a:off x="0" y="0"/>
          <a:ext cx="0" cy="0"/>
          <a:chOff x="0" y="0"/>
          <a:chExt cx="0" cy="0"/>
        </a:xfrm>
      </p:grpSpPr>
      <p:sp>
        <p:nvSpPr>
          <p:cNvPr id="805" name="Shape 805"/>
          <p:cNvSpPr/>
          <p:nvPr/>
        </p:nvSpPr>
        <p:spPr>
          <a:xfrm>
            <a:off x="1" y="1147533"/>
            <a:ext cx="6103088" cy="5710468"/>
          </a:xfrm>
          <a:prstGeom prst="rect">
            <a:avLst/>
          </a:prstGeom>
          <a:solidFill>
            <a:srgbClr val="47D7AC"/>
          </a:solidFill>
          <a:ln w="12700">
            <a:miter lim="400000"/>
          </a:ln>
        </p:spPr>
        <p:txBody>
          <a:bodyPr lIns="33864" tIns="33864" rIns="33864" bIns="33864" anchor="ctr"/>
          <a:lstStyle/>
          <a:p>
            <a:pPr>
              <a:defRPr>
                <a:solidFill>
                  <a:srgbClr val="FEFFFF"/>
                </a:solidFill>
                <a:latin typeface="Skatta Sans Regular"/>
                <a:ea typeface="Skatta Sans Regular"/>
                <a:cs typeface="Skatta Sans Regular"/>
                <a:sym typeface="Skatta Sans Regular"/>
              </a:defRPr>
            </a:pPr>
            <a:endParaRPr/>
          </a:p>
        </p:txBody>
      </p:sp>
      <p:sp>
        <p:nvSpPr>
          <p:cNvPr id="806" name="Shape 806"/>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8.2.2017</a:t>
            </a:r>
          </a:p>
        </p:txBody>
      </p:sp>
      <p:sp>
        <p:nvSpPr>
          <p:cNvPr id="807" name="Shape 807"/>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Author  |  Unit  |  Classification</a:t>
            </a:r>
          </a:p>
        </p:txBody>
      </p:sp>
      <p:sp>
        <p:nvSpPr>
          <p:cNvPr id="808" name="Shape 808"/>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FEFFFF"/>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809" name="Shape 809"/>
          <p:cNvSpPr>
            <a:spLocks noGrp="1"/>
          </p:cNvSpPr>
          <p:nvPr>
            <p:ph type="pic" idx="13"/>
          </p:nvPr>
        </p:nvSpPr>
        <p:spPr>
          <a:xfrm>
            <a:off x="6100800" y="1147532"/>
            <a:ext cx="6091200" cy="5710468"/>
          </a:xfrm>
          <a:prstGeom prst="rect">
            <a:avLst/>
          </a:prstGeom>
        </p:spPr>
        <p:txBody>
          <a:bodyPr lIns="91439" tIns="45719" rIns="91439" bIns="45719" anchor="t"/>
          <a:lstStyle/>
          <a:p>
            <a:endParaRPr/>
          </a:p>
        </p:txBody>
      </p:sp>
      <p:sp>
        <p:nvSpPr>
          <p:cNvPr id="810" name="Shape 810"/>
          <p:cNvSpPr>
            <a:spLocks noGrp="1"/>
          </p:cNvSpPr>
          <p:nvPr>
            <p:ph type="body" sz="quarter" idx="1"/>
          </p:nvPr>
        </p:nvSpPr>
        <p:spPr>
          <a:xfrm>
            <a:off x="316646" y="4718970"/>
            <a:ext cx="4785468" cy="1048942"/>
          </a:xfrm>
          <a:prstGeom prst="rect">
            <a:avLst/>
          </a:prstGeom>
        </p:spPr>
        <p:txBody>
          <a:bodyPr lIns="45719" tIns="45719" rIns="45719" bIns="45719" anchor="t">
            <a:normAutofit/>
          </a:bodyPr>
          <a:lstStyle>
            <a:lvl1pPr algn="l" defTabSz="914400">
              <a:spcBef>
                <a:spcPts val="400"/>
              </a:spcBef>
              <a:defRPr sz="1800">
                <a:solidFill>
                  <a:srgbClr val="FEFFFF"/>
                </a:solidFill>
                <a:latin typeface="Noto Sans Regular"/>
                <a:ea typeface="Noto Sans Regular"/>
                <a:cs typeface="Noto Sans Regular"/>
                <a:sym typeface="Noto Sans Regular"/>
              </a:defRPr>
            </a:lvl1pPr>
            <a:lvl2pPr indent="457200" algn="l" defTabSz="914400">
              <a:spcBef>
                <a:spcPts val="400"/>
              </a:spcBef>
              <a:defRPr sz="1800">
                <a:solidFill>
                  <a:srgbClr val="FEFFFF"/>
                </a:solidFill>
                <a:latin typeface="Noto Sans Regular"/>
                <a:ea typeface="Noto Sans Regular"/>
                <a:cs typeface="Noto Sans Regular"/>
                <a:sym typeface="Noto Sans Regular"/>
              </a:defRPr>
            </a:lvl2pPr>
            <a:lvl3pPr indent="914400" algn="l" defTabSz="914400">
              <a:spcBef>
                <a:spcPts val="400"/>
              </a:spcBef>
              <a:defRPr sz="1800">
                <a:solidFill>
                  <a:srgbClr val="FEFFFF"/>
                </a:solidFill>
                <a:latin typeface="Noto Sans Regular"/>
                <a:ea typeface="Noto Sans Regular"/>
                <a:cs typeface="Noto Sans Regular"/>
                <a:sym typeface="Noto Sans Regular"/>
              </a:defRPr>
            </a:lvl3pPr>
            <a:lvl4pPr indent="1371600" algn="l" defTabSz="914400">
              <a:spcBef>
                <a:spcPts val="400"/>
              </a:spcBef>
              <a:defRPr sz="1800">
                <a:solidFill>
                  <a:srgbClr val="FEFFFF"/>
                </a:solidFill>
                <a:latin typeface="Noto Sans Regular"/>
                <a:ea typeface="Noto Sans Regular"/>
                <a:cs typeface="Noto Sans Regular"/>
                <a:sym typeface="Noto Sans Regular"/>
              </a:defRPr>
            </a:lvl4pPr>
            <a:lvl5pPr indent="1828800" algn="l" defTabSz="914400">
              <a:spcBef>
                <a:spcPts val="400"/>
              </a:spcBef>
              <a:defRPr sz="1800">
                <a:solidFill>
                  <a:srgbClr val="FEFFFF"/>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811" name="Shape 811"/>
          <p:cNvSpPr>
            <a:spLocks noGrp="1"/>
          </p:cNvSpPr>
          <p:nvPr>
            <p:ph type="title"/>
          </p:nvPr>
        </p:nvSpPr>
        <p:spPr>
          <a:xfrm>
            <a:off x="283191" y="1347540"/>
            <a:ext cx="5467510" cy="3256129"/>
          </a:xfrm>
          <a:prstGeom prst="rect">
            <a:avLst/>
          </a:prstGeom>
        </p:spPr>
        <p:txBody>
          <a:bodyPr lIns="45719" tIns="45719" rIns="45719" bIns="45719" anchor="b">
            <a:normAutofit/>
          </a:bodyPr>
          <a:lstStyle>
            <a:lvl1pPr defTabSz="914400">
              <a:lnSpc>
                <a:spcPct val="100000"/>
              </a:lnSpc>
              <a:defRPr sz="7200" b="1" cap="none">
                <a:solidFill>
                  <a:srgbClr val="FEFFFF"/>
                </a:solidFill>
                <a:latin typeface="Noto Sans"/>
                <a:ea typeface="Noto Sans"/>
                <a:cs typeface="Noto Sans"/>
                <a:sym typeface="Noto Sans"/>
              </a:defRPr>
            </a:lvl1pPr>
          </a:lstStyle>
          <a:p>
            <a:r>
              <a:t>Title Text</a:t>
            </a:r>
          </a:p>
        </p:txBody>
      </p:sp>
      <p:pic>
        <p:nvPicPr>
          <p:cNvPr id="812"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x">
  <p:cSld name="2_Title Slide Mint/Image">
    <p:bg>
      <p:bgPr>
        <a:solidFill>
          <a:srgbClr val="FEFFFF"/>
        </a:solidFill>
        <a:effectLst/>
      </p:bgPr>
    </p:bg>
    <p:spTree>
      <p:nvGrpSpPr>
        <p:cNvPr id="1" name=""/>
        <p:cNvGrpSpPr/>
        <p:nvPr/>
      </p:nvGrpSpPr>
      <p:grpSpPr>
        <a:xfrm>
          <a:off x="0" y="0"/>
          <a:ext cx="0" cy="0"/>
          <a:chOff x="0" y="0"/>
          <a:chExt cx="0" cy="0"/>
        </a:xfrm>
      </p:grpSpPr>
      <p:sp>
        <p:nvSpPr>
          <p:cNvPr id="819" name="Shape 819"/>
          <p:cNvSpPr>
            <a:spLocks noGrp="1"/>
          </p:cNvSpPr>
          <p:nvPr>
            <p:ph type="pic" idx="13"/>
          </p:nvPr>
        </p:nvSpPr>
        <p:spPr>
          <a:xfrm>
            <a:off x="0" y="0"/>
            <a:ext cx="6091200" cy="6858000"/>
          </a:xfrm>
          <a:prstGeom prst="rect">
            <a:avLst/>
          </a:prstGeom>
        </p:spPr>
        <p:txBody>
          <a:bodyPr lIns="91439" tIns="45719" rIns="91439" bIns="45719" anchor="t"/>
          <a:lstStyle/>
          <a:p>
            <a:endParaRPr/>
          </a:p>
        </p:txBody>
      </p:sp>
      <p:sp>
        <p:nvSpPr>
          <p:cNvPr id="820" name="Shape 820"/>
          <p:cNvSpPr/>
          <p:nvPr/>
        </p:nvSpPr>
        <p:spPr>
          <a:xfrm>
            <a:off x="6988175" y="6499062"/>
            <a:ext cx="1441450"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8.2.2017</a:t>
            </a:r>
          </a:p>
        </p:txBody>
      </p:sp>
      <p:sp>
        <p:nvSpPr>
          <p:cNvPr id="821" name="Shape 821"/>
          <p:cNvSpPr/>
          <p:nvPr/>
        </p:nvSpPr>
        <p:spPr>
          <a:xfrm>
            <a:off x="8429625" y="6500812"/>
            <a:ext cx="3622675"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EFFFF"/>
                </a:solidFill>
                <a:latin typeface="Noto Sans Regular"/>
                <a:ea typeface="Noto Sans Regular"/>
                <a:cs typeface="Noto Sans Regular"/>
                <a:sym typeface="Noto Sans Regular"/>
              </a:defRPr>
            </a:lvl1pPr>
          </a:lstStyle>
          <a:p>
            <a:r>
              <a:t>Author  |  Unit  |  Classification</a:t>
            </a:r>
          </a:p>
        </p:txBody>
      </p:sp>
      <p:sp>
        <p:nvSpPr>
          <p:cNvPr id="822" name="Shape 822"/>
          <p:cNvSpPr>
            <a:spLocks noGrp="1"/>
          </p:cNvSpPr>
          <p:nvPr>
            <p:ph type="sldNum" sz="quarter" idx="2"/>
          </p:nvPr>
        </p:nvSpPr>
        <p:spPr>
          <a:xfrm>
            <a:off x="6629400" y="6499062"/>
            <a:ext cx="127000" cy="127001"/>
          </a:xfrm>
          <a:prstGeom prst="rect">
            <a:avLst/>
          </a:prstGeom>
        </p:spPr>
        <p:txBody>
          <a:bodyPr/>
          <a:lstStyle>
            <a:lvl1pPr algn="l" defTabSz="914400">
              <a:defRPr sz="800">
                <a:solidFill>
                  <a:srgbClr val="FEFFFF"/>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823" name="Shape 823"/>
          <p:cNvSpPr>
            <a:spLocks noGrp="1"/>
          </p:cNvSpPr>
          <p:nvPr>
            <p:ph type="body" sz="quarter" idx="1"/>
          </p:nvPr>
        </p:nvSpPr>
        <p:spPr>
          <a:xfrm>
            <a:off x="6579181" y="5145108"/>
            <a:ext cx="4785467" cy="1087958"/>
          </a:xfrm>
          <a:prstGeom prst="rect">
            <a:avLst/>
          </a:prstGeom>
        </p:spPr>
        <p:txBody>
          <a:bodyPr lIns="45719" tIns="45719" rIns="45719" bIns="45719" anchor="t">
            <a:normAutofit/>
          </a:bodyPr>
          <a:lstStyle>
            <a:lvl1pPr algn="l" defTabSz="914400">
              <a:spcBef>
                <a:spcPts val="400"/>
              </a:spcBef>
              <a:defRPr sz="1800">
                <a:solidFill>
                  <a:srgbClr val="47D7AC"/>
                </a:solidFill>
                <a:latin typeface="Noto Sans Regular"/>
                <a:ea typeface="Noto Sans Regular"/>
                <a:cs typeface="Noto Sans Regular"/>
                <a:sym typeface="Noto Sans Regular"/>
              </a:defRPr>
            </a:lvl1pPr>
            <a:lvl2pPr indent="457200" algn="l" defTabSz="914400">
              <a:spcBef>
                <a:spcPts val="400"/>
              </a:spcBef>
              <a:defRPr sz="1800">
                <a:solidFill>
                  <a:srgbClr val="47D7AC"/>
                </a:solidFill>
                <a:latin typeface="Noto Sans Regular"/>
                <a:ea typeface="Noto Sans Regular"/>
                <a:cs typeface="Noto Sans Regular"/>
                <a:sym typeface="Noto Sans Regular"/>
              </a:defRPr>
            </a:lvl2pPr>
            <a:lvl3pPr indent="914400" algn="l" defTabSz="914400">
              <a:spcBef>
                <a:spcPts val="400"/>
              </a:spcBef>
              <a:defRPr sz="1800">
                <a:solidFill>
                  <a:srgbClr val="47D7AC"/>
                </a:solidFill>
                <a:latin typeface="Noto Sans Regular"/>
                <a:ea typeface="Noto Sans Regular"/>
                <a:cs typeface="Noto Sans Regular"/>
                <a:sym typeface="Noto Sans Regular"/>
              </a:defRPr>
            </a:lvl3pPr>
            <a:lvl4pPr indent="1371600" algn="l" defTabSz="914400">
              <a:spcBef>
                <a:spcPts val="400"/>
              </a:spcBef>
              <a:defRPr sz="1800">
                <a:solidFill>
                  <a:srgbClr val="47D7AC"/>
                </a:solidFill>
                <a:latin typeface="Noto Sans Regular"/>
                <a:ea typeface="Noto Sans Regular"/>
                <a:cs typeface="Noto Sans Regular"/>
                <a:sym typeface="Noto Sans Regular"/>
              </a:defRPr>
            </a:lvl4pPr>
            <a:lvl5pPr indent="1828800" algn="l" defTabSz="914400">
              <a:spcBef>
                <a:spcPts val="400"/>
              </a:spcBef>
              <a:defRPr sz="1800">
                <a:solidFill>
                  <a:srgbClr val="47D7AC"/>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824" name="Shape 824"/>
          <p:cNvSpPr>
            <a:spLocks noGrp="1"/>
          </p:cNvSpPr>
          <p:nvPr>
            <p:ph type="title"/>
          </p:nvPr>
        </p:nvSpPr>
        <p:spPr>
          <a:xfrm>
            <a:off x="6579181" y="1313866"/>
            <a:ext cx="5283957" cy="3377243"/>
          </a:xfrm>
          <a:prstGeom prst="rect">
            <a:avLst/>
          </a:prstGeom>
        </p:spPr>
        <p:txBody>
          <a:bodyPr lIns="45719" tIns="45719" rIns="45719" bIns="45719" anchor="b">
            <a:normAutofit/>
          </a:bodyPr>
          <a:lstStyle>
            <a:lvl1pPr defTabSz="914400">
              <a:lnSpc>
                <a:spcPct val="100000"/>
              </a:lnSpc>
              <a:defRPr sz="7200" b="1" cap="none">
                <a:solidFill>
                  <a:srgbClr val="47D7AC"/>
                </a:solidFill>
                <a:latin typeface="Noto Sans"/>
                <a:ea typeface="Noto Sans"/>
                <a:cs typeface="Noto Sans"/>
                <a:sym typeface="Noto Sans"/>
              </a:defRPr>
            </a:lvl1pPr>
          </a:lstStyle>
          <a:p>
            <a:r>
              <a:t>Title Text</a:t>
            </a:r>
          </a:p>
        </p:txBody>
      </p:sp>
      <p:pic>
        <p:nvPicPr>
          <p:cNvPr id="825"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x">
  <p:cSld name="2_Title Slide Black/Image">
    <p:bg>
      <p:bgPr>
        <a:solidFill>
          <a:srgbClr val="FEFFFF"/>
        </a:solidFill>
        <a:effectLst/>
      </p:bgPr>
    </p:bg>
    <p:spTree>
      <p:nvGrpSpPr>
        <p:cNvPr id="1" name=""/>
        <p:cNvGrpSpPr/>
        <p:nvPr/>
      </p:nvGrpSpPr>
      <p:grpSpPr>
        <a:xfrm>
          <a:off x="0" y="0"/>
          <a:ext cx="0" cy="0"/>
          <a:chOff x="0" y="0"/>
          <a:chExt cx="0" cy="0"/>
        </a:xfrm>
      </p:grpSpPr>
      <p:sp>
        <p:nvSpPr>
          <p:cNvPr id="832" name="Shape 832"/>
          <p:cNvSpPr>
            <a:spLocks noGrp="1"/>
          </p:cNvSpPr>
          <p:nvPr>
            <p:ph type="pic" idx="13"/>
          </p:nvPr>
        </p:nvSpPr>
        <p:spPr>
          <a:xfrm>
            <a:off x="0" y="0"/>
            <a:ext cx="6091200" cy="6858000"/>
          </a:xfrm>
          <a:prstGeom prst="rect">
            <a:avLst/>
          </a:prstGeom>
        </p:spPr>
        <p:txBody>
          <a:bodyPr lIns="91439" tIns="45719" rIns="91439" bIns="45719" anchor="t"/>
          <a:lstStyle/>
          <a:p>
            <a:endParaRPr/>
          </a:p>
        </p:txBody>
      </p:sp>
      <p:sp>
        <p:nvSpPr>
          <p:cNvPr id="833" name="Shape 833"/>
          <p:cNvSpPr/>
          <p:nvPr/>
        </p:nvSpPr>
        <p:spPr>
          <a:xfrm>
            <a:off x="6988175" y="6499062"/>
            <a:ext cx="1441450"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8.2.2017</a:t>
            </a:r>
          </a:p>
        </p:txBody>
      </p:sp>
      <p:sp>
        <p:nvSpPr>
          <p:cNvPr id="834" name="Shape 834"/>
          <p:cNvSpPr/>
          <p:nvPr/>
        </p:nvSpPr>
        <p:spPr>
          <a:xfrm>
            <a:off x="8429625" y="6500812"/>
            <a:ext cx="3622675"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835" name="Shape 835"/>
          <p:cNvSpPr>
            <a:spLocks noGrp="1"/>
          </p:cNvSpPr>
          <p:nvPr>
            <p:ph type="sldNum" sz="quarter" idx="2"/>
          </p:nvPr>
        </p:nvSpPr>
        <p:spPr>
          <a:xfrm>
            <a:off x="6629400" y="6499062"/>
            <a:ext cx="127000"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836" name="Shape 836"/>
          <p:cNvSpPr>
            <a:spLocks noGrp="1"/>
          </p:cNvSpPr>
          <p:nvPr>
            <p:ph type="body" sz="quarter" idx="1"/>
          </p:nvPr>
        </p:nvSpPr>
        <p:spPr>
          <a:xfrm>
            <a:off x="6629400" y="4903368"/>
            <a:ext cx="4785467" cy="1087958"/>
          </a:xfrm>
          <a:prstGeom prst="rect">
            <a:avLst/>
          </a:prstGeom>
        </p:spPr>
        <p:txBody>
          <a:bodyPr lIns="45719" tIns="45719" rIns="45719" bIns="45719" anchor="t">
            <a:normAutofit/>
          </a:bodyPr>
          <a:lstStyle>
            <a:lvl1pPr algn="l" defTabSz="914400">
              <a:spcBef>
                <a:spcPts val="400"/>
              </a:spcBef>
              <a:defRPr sz="1800">
                <a:solidFill>
                  <a:srgbClr val="1F2E38"/>
                </a:solidFill>
                <a:latin typeface="Noto Sans Regular"/>
                <a:ea typeface="Noto Sans Regular"/>
                <a:cs typeface="Noto Sans Regular"/>
                <a:sym typeface="Noto Sans Regular"/>
              </a:defRPr>
            </a:lvl1pPr>
            <a:lvl2pPr indent="457200" algn="l" defTabSz="914400">
              <a:spcBef>
                <a:spcPts val="400"/>
              </a:spcBef>
              <a:defRPr sz="1800">
                <a:solidFill>
                  <a:srgbClr val="1F2E38"/>
                </a:solidFill>
                <a:latin typeface="Noto Sans Regular"/>
                <a:ea typeface="Noto Sans Regular"/>
                <a:cs typeface="Noto Sans Regular"/>
                <a:sym typeface="Noto Sans Regular"/>
              </a:defRPr>
            </a:lvl2pPr>
            <a:lvl3pPr indent="914400" algn="l" defTabSz="914400">
              <a:spcBef>
                <a:spcPts val="400"/>
              </a:spcBef>
              <a:defRPr sz="1800">
                <a:solidFill>
                  <a:srgbClr val="1F2E38"/>
                </a:solidFill>
                <a:latin typeface="Noto Sans Regular"/>
                <a:ea typeface="Noto Sans Regular"/>
                <a:cs typeface="Noto Sans Regular"/>
                <a:sym typeface="Noto Sans Regular"/>
              </a:defRPr>
            </a:lvl3pPr>
            <a:lvl4pPr indent="1371600" algn="l" defTabSz="914400">
              <a:spcBef>
                <a:spcPts val="400"/>
              </a:spcBef>
              <a:defRPr sz="1800">
                <a:solidFill>
                  <a:srgbClr val="1F2E38"/>
                </a:solidFill>
                <a:latin typeface="Noto Sans Regular"/>
                <a:ea typeface="Noto Sans Regular"/>
                <a:cs typeface="Noto Sans Regular"/>
                <a:sym typeface="Noto Sans Regular"/>
              </a:defRPr>
            </a:lvl4pPr>
            <a:lvl5pPr indent="1828800" algn="l" defTabSz="914400">
              <a:spcBef>
                <a:spcPts val="400"/>
              </a:spcBef>
              <a:defRPr sz="1800">
                <a:solidFill>
                  <a:srgbClr val="1F2E38"/>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837" name="Shape 837"/>
          <p:cNvSpPr>
            <a:spLocks noGrp="1"/>
          </p:cNvSpPr>
          <p:nvPr>
            <p:ph type="title"/>
          </p:nvPr>
        </p:nvSpPr>
        <p:spPr>
          <a:xfrm>
            <a:off x="6629400" y="1180757"/>
            <a:ext cx="5185611" cy="3377243"/>
          </a:xfrm>
          <a:prstGeom prst="rect">
            <a:avLst/>
          </a:prstGeom>
        </p:spPr>
        <p:txBody>
          <a:bodyPr lIns="45719" tIns="45719" rIns="45719" bIns="45719" anchor="b">
            <a:normAutofit/>
          </a:bodyPr>
          <a:lstStyle>
            <a:lvl1pPr defTabSz="914400">
              <a:lnSpc>
                <a:spcPct val="100000"/>
              </a:lnSpc>
              <a:defRPr sz="7200" b="1" cap="none">
                <a:solidFill>
                  <a:srgbClr val="1F2E38"/>
                </a:solidFill>
                <a:latin typeface="Noto Sans"/>
                <a:ea typeface="Noto Sans"/>
                <a:cs typeface="Noto Sans"/>
                <a:sym typeface="Noto Sans"/>
              </a:defRPr>
            </a:lvl1pPr>
          </a:lstStyle>
          <a:p>
            <a:r>
              <a:t>Title Text</a:t>
            </a:r>
          </a:p>
        </p:txBody>
      </p:sp>
      <p:pic>
        <p:nvPicPr>
          <p:cNvPr id="838"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x">
  <p:cSld name="2_Title Slide Orange/Image">
    <p:bg>
      <p:bgPr>
        <a:solidFill>
          <a:srgbClr val="FEFFFF"/>
        </a:solidFill>
        <a:effectLst/>
      </p:bgPr>
    </p:bg>
    <p:spTree>
      <p:nvGrpSpPr>
        <p:cNvPr id="1" name=""/>
        <p:cNvGrpSpPr/>
        <p:nvPr/>
      </p:nvGrpSpPr>
      <p:grpSpPr>
        <a:xfrm>
          <a:off x="0" y="0"/>
          <a:ext cx="0" cy="0"/>
          <a:chOff x="0" y="0"/>
          <a:chExt cx="0" cy="0"/>
        </a:xfrm>
      </p:grpSpPr>
      <p:sp>
        <p:nvSpPr>
          <p:cNvPr id="845" name="Shape 845"/>
          <p:cNvSpPr>
            <a:spLocks noGrp="1"/>
          </p:cNvSpPr>
          <p:nvPr>
            <p:ph type="pic" idx="13"/>
          </p:nvPr>
        </p:nvSpPr>
        <p:spPr>
          <a:xfrm>
            <a:off x="0" y="0"/>
            <a:ext cx="6091200" cy="6858000"/>
          </a:xfrm>
          <a:prstGeom prst="rect">
            <a:avLst/>
          </a:prstGeom>
        </p:spPr>
        <p:txBody>
          <a:bodyPr lIns="91439" tIns="45719" rIns="91439" bIns="45719" anchor="t"/>
          <a:lstStyle/>
          <a:p>
            <a:endParaRPr/>
          </a:p>
        </p:txBody>
      </p:sp>
      <p:sp>
        <p:nvSpPr>
          <p:cNvPr id="846" name="Shape 846"/>
          <p:cNvSpPr/>
          <p:nvPr/>
        </p:nvSpPr>
        <p:spPr>
          <a:xfrm>
            <a:off x="6988175" y="6499062"/>
            <a:ext cx="1441450"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8.2.2017</a:t>
            </a:r>
          </a:p>
        </p:txBody>
      </p:sp>
      <p:sp>
        <p:nvSpPr>
          <p:cNvPr id="847" name="Shape 847"/>
          <p:cNvSpPr/>
          <p:nvPr/>
        </p:nvSpPr>
        <p:spPr>
          <a:xfrm>
            <a:off x="8429625" y="6500812"/>
            <a:ext cx="3622675"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848" name="Shape 848"/>
          <p:cNvSpPr>
            <a:spLocks noGrp="1"/>
          </p:cNvSpPr>
          <p:nvPr>
            <p:ph type="sldNum" sz="quarter" idx="2"/>
          </p:nvPr>
        </p:nvSpPr>
        <p:spPr>
          <a:xfrm>
            <a:off x="6629400" y="6499062"/>
            <a:ext cx="127000"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849" name="Shape 849"/>
          <p:cNvSpPr>
            <a:spLocks noGrp="1"/>
          </p:cNvSpPr>
          <p:nvPr>
            <p:ph type="body" sz="quarter" idx="1"/>
          </p:nvPr>
        </p:nvSpPr>
        <p:spPr>
          <a:xfrm>
            <a:off x="6579181" y="4800817"/>
            <a:ext cx="4785467" cy="1087958"/>
          </a:xfrm>
          <a:prstGeom prst="rect">
            <a:avLst/>
          </a:prstGeom>
        </p:spPr>
        <p:txBody>
          <a:bodyPr lIns="45719" tIns="45719" rIns="45719" bIns="45719" anchor="t">
            <a:normAutofit/>
          </a:bodyPr>
          <a:lstStyle>
            <a:lvl1pPr algn="l" defTabSz="914400">
              <a:spcBef>
                <a:spcPts val="400"/>
              </a:spcBef>
              <a:defRPr sz="1800">
                <a:solidFill>
                  <a:srgbClr val="FF7F41"/>
                </a:solidFill>
                <a:latin typeface="Noto Sans Regular"/>
                <a:ea typeface="Noto Sans Regular"/>
                <a:cs typeface="Noto Sans Regular"/>
                <a:sym typeface="Noto Sans Regular"/>
              </a:defRPr>
            </a:lvl1pPr>
            <a:lvl2pPr indent="457200" algn="l" defTabSz="914400">
              <a:spcBef>
                <a:spcPts val="400"/>
              </a:spcBef>
              <a:defRPr sz="1800">
                <a:solidFill>
                  <a:srgbClr val="FF7F41"/>
                </a:solidFill>
                <a:latin typeface="Noto Sans Regular"/>
                <a:ea typeface="Noto Sans Regular"/>
                <a:cs typeface="Noto Sans Regular"/>
                <a:sym typeface="Noto Sans Regular"/>
              </a:defRPr>
            </a:lvl2pPr>
            <a:lvl3pPr indent="914400" algn="l" defTabSz="914400">
              <a:spcBef>
                <a:spcPts val="400"/>
              </a:spcBef>
              <a:defRPr sz="1800">
                <a:solidFill>
                  <a:srgbClr val="FF7F41"/>
                </a:solidFill>
                <a:latin typeface="Noto Sans Regular"/>
                <a:ea typeface="Noto Sans Regular"/>
                <a:cs typeface="Noto Sans Regular"/>
                <a:sym typeface="Noto Sans Regular"/>
              </a:defRPr>
            </a:lvl3pPr>
            <a:lvl4pPr indent="1371600" algn="l" defTabSz="914400">
              <a:spcBef>
                <a:spcPts val="400"/>
              </a:spcBef>
              <a:defRPr sz="1800">
                <a:solidFill>
                  <a:srgbClr val="FF7F41"/>
                </a:solidFill>
                <a:latin typeface="Noto Sans Regular"/>
                <a:ea typeface="Noto Sans Regular"/>
                <a:cs typeface="Noto Sans Regular"/>
                <a:sym typeface="Noto Sans Regular"/>
              </a:defRPr>
            </a:lvl4pPr>
            <a:lvl5pPr indent="1828800" algn="l" defTabSz="914400">
              <a:spcBef>
                <a:spcPts val="400"/>
              </a:spcBef>
              <a:defRPr sz="1800">
                <a:solidFill>
                  <a:srgbClr val="FF7F41"/>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850" name="Shape 850"/>
          <p:cNvSpPr>
            <a:spLocks noGrp="1"/>
          </p:cNvSpPr>
          <p:nvPr>
            <p:ph type="title"/>
          </p:nvPr>
        </p:nvSpPr>
        <p:spPr>
          <a:xfrm>
            <a:off x="6579181" y="1131313"/>
            <a:ext cx="5247862" cy="3377242"/>
          </a:xfrm>
          <a:prstGeom prst="rect">
            <a:avLst/>
          </a:prstGeom>
        </p:spPr>
        <p:txBody>
          <a:bodyPr lIns="45719" tIns="45719" rIns="45719" bIns="45719" anchor="b">
            <a:normAutofit/>
          </a:bodyPr>
          <a:lstStyle>
            <a:lvl1pPr defTabSz="914400">
              <a:lnSpc>
                <a:spcPct val="100000"/>
              </a:lnSpc>
              <a:defRPr sz="7200" b="1" cap="none">
                <a:solidFill>
                  <a:srgbClr val="FF7F41"/>
                </a:solidFill>
                <a:latin typeface="Noto Sans"/>
                <a:ea typeface="Noto Sans"/>
                <a:cs typeface="Noto Sans"/>
                <a:sym typeface="Noto Sans"/>
              </a:defRPr>
            </a:lvl1pPr>
          </a:lstStyle>
          <a:p>
            <a:r>
              <a:t>Title Text</a:t>
            </a:r>
          </a:p>
        </p:txBody>
      </p:sp>
      <p:pic>
        <p:nvPicPr>
          <p:cNvPr id="851"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x">
  <p:cSld name="2_Title Slide Yellow/Image">
    <p:bg>
      <p:bgPr>
        <a:solidFill>
          <a:srgbClr val="FEFFFF"/>
        </a:solidFill>
        <a:effectLst/>
      </p:bgPr>
    </p:bg>
    <p:spTree>
      <p:nvGrpSpPr>
        <p:cNvPr id="1" name=""/>
        <p:cNvGrpSpPr/>
        <p:nvPr/>
      </p:nvGrpSpPr>
      <p:grpSpPr>
        <a:xfrm>
          <a:off x="0" y="0"/>
          <a:ext cx="0" cy="0"/>
          <a:chOff x="0" y="0"/>
          <a:chExt cx="0" cy="0"/>
        </a:xfrm>
      </p:grpSpPr>
      <p:sp>
        <p:nvSpPr>
          <p:cNvPr id="858" name="Shape 858"/>
          <p:cNvSpPr>
            <a:spLocks noGrp="1"/>
          </p:cNvSpPr>
          <p:nvPr>
            <p:ph type="pic" idx="13"/>
          </p:nvPr>
        </p:nvSpPr>
        <p:spPr>
          <a:xfrm>
            <a:off x="0" y="0"/>
            <a:ext cx="6091200" cy="6858000"/>
          </a:xfrm>
          <a:prstGeom prst="rect">
            <a:avLst/>
          </a:prstGeom>
        </p:spPr>
        <p:txBody>
          <a:bodyPr lIns="91439" tIns="45719" rIns="91439" bIns="45719" anchor="t"/>
          <a:lstStyle/>
          <a:p>
            <a:endParaRPr/>
          </a:p>
        </p:txBody>
      </p:sp>
      <p:sp>
        <p:nvSpPr>
          <p:cNvPr id="859" name="Shape 859"/>
          <p:cNvSpPr/>
          <p:nvPr/>
        </p:nvSpPr>
        <p:spPr>
          <a:xfrm>
            <a:off x="6988175" y="6499062"/>
            <a:ext cx="1441450"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8.2.2017</a:t>
            </a:r>
          </a:p>
        </p:txBody>
      </p:sp>
      <p:sp>
        <p:nvSpPr>
          <p:cNvPr id="860" name="Shape 860"/>
          <p:cNvSpPr/>
          <p:nvPr/>
        </p:nvSpPr>
        <p:spPr>
          <a:xfrm>
            <a:off x="8429625" y="6500812"/>
            <a:ext cx="3622675"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861" name="Shape 861"/>
          <p:cNvSpPr>
            <a:spLocks noGrp="1"/>
          </p:cNvSpPr>
          <p:nvPr>
            <p:ph type="sldNum" sz="quarter" idx="2"/>
          </p:nvPr>
        </p:nvSpPr>
        <p:spPr>
          <a:xfrm>
            <a:off x="6629400" y="6499062"/>
            <a:ext cx="127000"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862" name="Shape 862"/>
          <p:cNvSpPr>
            <a:spLocks noGrp="1"/>
          </p:cNvSpPr>
          <p:nvPr>
            <p:ph type="body" sz="quarter" idx="1"/>
          </p:nvPr>
        </p:nvSpPr>
        <p:spPr>
          <a:xfrm>
            <a:off x="6603737" y="4851965"/>
            <a:ext cx="4785467" cy="1087958"/>
          </a:xfrm>
          <a:prstGeom prst="rect">
            <a:avLst/>
          </a:prstGeom>
        </p:spPr>
        <p:txBody>
          <a:bodyPr lIns="45719" tIns="45719" rIns="45719" bIns="45719" anchor="t">
            <a:normAutofit/>
          </a:bodyPr>
          <a:lstStyle>
            <a:lvl1pPr algn="l" defTabSz="914400">
              <a:spcBef>
                <a:spcPts val="400"/>
              </a:spcBef>
              <a:defRPr sz="1800">
                <a:solidFill>
                  <a:srgbClr val="FFC800"/>
                </a:solidFill>
                <a:latin typeface="Noto Sans Regular"/>
                <a:ea typeface="Noto Sans Regular"/>
                <a:cs typeface="Noto Sans Regular"/>
                <a:sym typeface="Noto Sans Regular"/>
              </a:defRPr>
            </a:lvl1pPr>
            <a:lvl2pPr indent="457200" algn="l" defTabSz="914400">
              <a:spcBef>
                <a:spcPts val="400"/>
              </a:spcBef>
              <a:defRPr sz="1800">
                <a:solidFill>
                  <a:srgbClr val="FFC800"/>
                </a:solidFill>
                <a:latin typeface="Noto Sans Regular"/>
                <a:ea typeface="Noto Sans Regular"/>
                <a:cs typeface="Noto Sans Regular"/>
                <a:sym typeface="Noto Sans Regular"/>
              </a:defRPr>
            </a:lvl2pPr>
            <a:lvl3pPr indent="914400" algn="l" defTabSz="914400">
              <a:spcBef>
                <a:spcPts val="400"/>
              </a:spcBef>
              <a:defRPr sz="1800">
                <a:solidFill>
                  <a:srgbClr val="FFC800"/>
                </a:solidFill>
                <a:latin typeface="Noto Sans Regular"/>
                <a:ea typeface="Noto Sans Regular"/>
                <a:cs typeface="Noto Sans Regular"/>
                <a:sym typeface="Noto Sans Regular"/>
              </a:defRPr>
            </a:lvl3pPr>
            <a:lvl4pPr indent="1371600" algn="l" defTabSz="914400">
              <a:spcBef>
                <a:spcPts val="400"/>
              </a:spcBef>
              <a:defRPr sz="1800">
                <a:solidFill>
                  <a:srgbClr val="FFC800"/>
                </a:solidFill>
                <a:latin typeface="Noto Sans Regular"/>
                <a:ea typeface="Noto Sans Regular"/>
                <a:cs typeface="Noto Sans Regular"/>
                <a:sym typeface="Noto Sans Regular"/>
              </a:defRPr>
            </a:lvl4pPr>
            <a:lvl5pPr indent="1828800" algn="l" defTabSz="914400">
              <a:spcBef>
                <a:spcPts val="400"/>
              </a:spcBef>
              <a:defRPr sz="1800">
                <a:solidFill>
                  <a:srgbClr val="FFC800"/>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863" name="Shape 863"/>
          <p:cNvSpPr>
            <a:spLocks noGrp="1"/>
          </p:cNvSpPr>
          <p:nvPr>
            <p:ph type="title"/>
          </p:nvPr>
        </p:nvSpPr>
        <p:spPr>
          <a:xfrm>
            <a:off x="6578123" y="1199121"/>
            <a:ext cx="5236889" cy="3377243"/>
          </a:xfrm>
          <a:prstGeom prst="rect">
            <a:avLst/>
          </a:prstGeom>
        </p:spPr>
        <p:txBody>
          <a:bodyPr lIns="45719" tIns="45719" rIns="45719" bIns="45719" anchor="b">
            <a:normAutofit/>
          </a:bodyPr>
          <a:lstStyle>
            <a:lvl1pPr defTabSz="914400">
              <a:lnSpc>
                <a:spcPct val="100000"/>
              </a:lnSpc>
              <a:defRPr sz="7200" b="1" cap="none">
                <a:solidFill>
                  <a:srgbClr val="FFC800"/>
                </a:solidFill>
                <a:latin typeface="Noto Sans"/>
                <a:ea typeface="Noto Sans"/>
                <a:cs typeface="Noto Sans"/>
                <a:sym typeface="Noto Sans"/>
              </a:defRPr>
            </a:lvl1pPr>
          </a:lstStyle>
          <a:p>
            <a:r>
              <a:t>Title Text</a:t>
            </a:r>
          </a:p>
        </p:txBody>
      </p:sp>
      <p:pic>
        <p:nvPicPr>
          <p:cNvPr id="864"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x">
  <p:cSld name="2_Title Slide Grey/Image">
    <p:bg>
      <p:bgPr>
        <a:solidFill>
          <a:srgbClr val="FEFFFF"/>
        </a:solidFill>
        <a:effectLst/>
      </p:bgPr>
    </p:bg>
    <p:spTree>
      <p:nvGrpSpPr>
        <p:cNvPr id="1" name=""/>
        <p:cNvGrpSpPr/>
        <p:nvPr/>
      </p:nvGrpSpPr>
      <p:grpSpPr>
        <a:xfrm>
          <a:off x="0" y="0"/>
          <a:ext cx="0" cy="0"/>
          <a:chOff x="0" y="0"/>
          <a:chExt cx="0" cy="0"/>
        </a:xfrm>
      </p:grpSpPr>
      <p:sp>
        <p:nvSpPr>
          <p:cNvPr id="871" name="Shape 871"/>
          <p:cNvSpPr>
            <a:spLocks noGrp="1"/>
          </p:cNvSpPr>
          <p:nvPr>
            <p:ph type="pic" idx="13"/>
          </p:nvPr>
        </p:nvSpPr>
        <p:spPr>
          <a:xfrm>
            <a:off x="0" y="0"/>
            <a:ext cx="6091200" cy="6858000"/>
          </a:xfrm>
          <a:prstGeom prst="rect">
            <a:avLst/>
          </a:prstGeom>
        </p:spPr>
        <p:txBody>
          <a:bodyPr lIns="91439" tIns="45719" rIns="91439" bIns="45719" anchor="t"/>
          <a:lstStyle/>
          <a:p>
            <a:endParaRPr/>
          </a:p>
        </p:txBody>
      </p:sp>
      <p:sp>
        <p:nvSpPr>
          <p:cNvPr id="872" name="Shape 872"/>
          <p:cNvSpPr/>
          <p:nvPr/>
        </p:nvSpPr>
        <p:spPr>
          <a:xfrm>
            <a:off x="6988175" y="6499062"/>
            <a:ext cx="1441450"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8.2.2017</a:t>
            </a:r>
          </a:p>
        </p:txBody>
      </p:sp>
      <p:sp>
        <p:nvSpPr>
          <p:cNvPr id="873" name="Shape 873"/>
          <p:cNvSpPr/>
          <p:nvPr/>
        </p:nvSpPr>
        <p:spPr>
          <a:xfrm>
            <a:off x="8429625" y="6500812"/>
            <a:ext cx="3622675"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874" name="Shape 874"/>
          <p:cNvSpPr>
            <a:spLocks noGrp="1"/>
          </p:cNvSpPr>
          <p:nvPr>
            <p:ph type="sldNum" sz="quarter" idx="2"/>
          </p:nvPr>
        </p:nvSpPr>
        <p:spPr>
          <a:xfrm>
            <a:off x="6629400" y="6499062"/>
            <a:ext cx="127000"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875" name="Shape 875"/>
          <p:cNvSpPr>
            <a:spLocks noGrp="1"/>
          </p:cNvSpPr>
          <p:nvPr>
            <p:ph type="body" sz="quarter" idx="1"/>
          </p:nvPr>
        </p:nvSpPr>
        <p:spPr>
          <a:xfrm>
            <a:off x="6579181" y="4851965"/>
            <a:ext cx="4785467" cy="1087958"/>
          </a:xfrm>
          <a:prstGeom prst="rect">
            <a:avLst/>
          </a:prstGeom>
        </p:spPr>
        <p:txBody>
          <a:bodyPr lIns="45719" tIns="45719" rIns="45719" bIns="45719" anchor="t">
            <a:normAutofit/>
          </a:bodyPr>
          <a:lstStyle>
            <a:lvl1pPr algn="l" defTabSz="914400">
              <a:spcBef>
                <a:spcPts val="400"/>
              </a:spcBef>
              <a:defRPr sz="1800">
                <a:solidFill>
                  <a:srgbClr val="B1B8BB"/>
                </a:solidFill>
                <a:latin typeface="Noto Sans Regular"/>
                <a:ea typeface="Noto Sans Regular"/>
                <a:cs typeface="Noto Sans Regular"/>
                <a:sym typeface="Noto Sans Regular"/>
              </a:defRPr>
            </a:lvl1pPr>
            <a:lvl2pPr indent="457200" algn="l" defTabSz="914400">
              <a:spcBef>
                <a:spcPts val="400"/>
              </a:spcBef>
              <a:defRPr sz="1800">
                <a:solidFill>
                  <a:srgbClr val="B1B8BB"/>
                </a:solidFill>
                <a:latin typeface="Noto Sans Regular"/>
                <a:ea typeface="Noto Sans Regular"/>
                <a:cs typeface="Noto Sans Regular"/>
                <a:sym typeface="Noto Sans Regular"/>
              </a:defRPr>
            </a:lvl2pPr>
            <a:lvl3pPr indent="914400" algn="l" defTabSz="914400">
              <a:spcBef>
                <a:spcPts val="400"/>
              </a:spcBef>
              <a:defRPr sz="1800">
                <a:solidFill>
                  <a:srgbClr val="B1B8BB"/>
                </a:solidFill>
                <a:latin typeface="Noto Sans Regular"/>
                <a:ea typeface="Noto Sans Regular"/>
                <a:cs typeface="Noto Sans Regular"/>
                <a:sym typeface="Noto Sans Regular"/>
              </a:defRPr>
            </a:lvl3pPr>
            <a:lvl4pPr indent="1371600" algn="l" defTabSz="914400">
              <a:spcBef>
                <a:spcPts val="400"/>
              </a:spcBef>
              <a:defRPr sz="1800">
                <a:solidFill>
                  <a:srgbClr val="B1B8BB"/>
                </a:solidFill>
                <a:latin typeface="Noto Sans Regular"/>
                <a:ea typeface="Noto Sans Regular"/>
                <a:cs typeface="Noto Sans Regular"/>
                <a:sym typeface="Noto Sans Regular"/>
              </a:defRPr>
            </a:lvl4pPr>
            <a:lvl5pPr indent="1828800" algn="l" defTabSz="914400">
              <a:spcBef>
                <a:spcPts val="400"/>
              </a:spcBef>
              <a:defRPr sz="1800">
                <a:solidFill>
                  <a:srgbClr val="B1B8BB"/>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876" name="Shape 876"/>
          <p:cNvSpPr>
            <a:spLocks noGrp="1"/>
          </p:cNvSpPr>
          <p:nvPr>
            <p:ph type="title"/>
          </p:nvPr>
        </p:nvSpPr>
        <p:spPr>
          <a:xfrm>
            <a:off x="6579181" y="1198321"/>
            <a:ext cx="5199736" cy="3377242"/>
          </a:xfrm>
          <a:prstGeom prst="rect">
            <a:avLst/>
          </a:prstGeom>
        </p:spPr>
        <p:txBody>
          <a:bodyPr lIns="45719" tIns="45719" rIns="45719" bIns="45719" anchor="b">
            <a:normAutofit/>
          </a:bodyPr>
          <a:lstStyle>
            <a:lvl1pPr defTabSz="914400">
              <a:lnSpc>
                <a:spcPct val="100000"/>
              </a:lnSpc>
              <a:defRPr sz="7200" b="1" cap="none">
                <a:solidFill>
                  <a:srgbClr val="B1B8BB"/>
                </a:solidFill>
                <a:latin typeface="Noto Sans"/>
                <a:ea typeface="Noto Sans"/>
                <a:cs typeface="Noto Sans"/>
                <a:sym typeface="Noto Sans"/>
              </a:defRPr>
            </a:lvl1pPr>
          </a:lstStyle>
          <a:p>
            <a:r>
              <a:t>Title Text</a:t>
            </a:r>
          </a:p>
        </p:txBody>
      </p:sp>
      <p:pic>
        <p:nvPicPr>
          <p:cNvPr id="877"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x">
  <p:cSld name="Title and Content ">
    <p:bg>
      <p:bgPr>
        <a:solidFill>
          <a:srgbClr val="FEFFFF"/>
        </a:solidFill>
        <a:effectLst/>
      </p:bgPr>
    </p:bg>
    <p:spTree>
      <p:nvGrpSpPr>
        <p:cNvPr id="1" name=""/>
        <p:cNvGrpSpPr/>
        <p:nvPr/>
      </p:nvGrpSpPr>
      <p:grpSpPr>
        <a:xfrm>
          <a:off x="0" y="0"/>
          <a:ext cx="0" cy="0"/>
          <a:chOff x="0" y="0"/>
          <a:chExt cx="0" cy="0"/>
        </a:xfrm>
      </p:grpSpPr>
      <p:sp>
        <p:nvSpPr>
          <p:cNvPr id="884" name="Shape 884"/>
          <p:cNvSpPr>
            <a:spLocks noGrp="1"/>
          </p:cNvSpPr>
          <p:nvPr>
            <p:ph type="title"/>
          </p:nvPr>
        </p:nvSpPr>
        <p:spPr>
          <a:xfrm>
            <a:off x="303933" y="692150"/>
            <a:ext cx="7190881" cy="936625"/>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sp>
        <p:nvSpPr>
          <p:cNvPr id="885" name="Shape 885"/>
          <p:cNvSpPr>
            <a:spLocks noGrp="1"/>
          </p:cNvSpPr>
          <p:nvPr>
            <p:ph type="body" sz="half" idx="1"/>
          </p:nvPr>
        </p:nvSpPr>
        <p:spPr>
          <a:xfrm>
            <a:off x="316633" y="1844675"/>
            <a:ext cx="4973825" cy="4105275"/>
          </a:xfrm>
          <a:prstGeom prst="rect">
            <a:avLst/>
          </a:prstGeom>
        </p:spPr>
        <p:txBody>
          <a:bodyPr lIns="45719" tIns="45719" rIns="45719" bIns="45719" anchor="t">
            <a:normAutofit/>
          </a:bodyPr>
          <a:lstStyle>
            <a:lvl1pPr algn="l" defTabSz="914400">
              <a:lnSpc>
                <a:spcPct val="120000"/>
              </a:lnSpc>
              <a:spcBef>
                <a:spcPts val="400"/>
              </a:spcBef>
              <a:defRPr sz="1800">
                <a:solidFill>
                  <a:srgbClr val="1F2E38"/>
                </a:solidFill>
                <a:latin typeface="Noto Sans"/>
                <a:ea typeface="Noto Sans"/>
                <a:cs typeface="Noto Sans"/>
                <a:sym typeface="Noto Sans"/>
              </a:defRPr>
            </a:lvl1pPr>
            <a:lvl2pPr marL="266700" indent="-266700" algn="l" defTabSz="914400">
              <a:lnSpc>
                <a:spcPct val="120000"/>
              </a:lnSpc>
              <a:spcBef>
                <a:spcPts val="400"/>
              </a:spcBef>
              <a:buSzPct val="100000"/>
              <a:buChar char="•"/>
              <a:defRPr sz="1800">
                <a:solidFill>
                  <a:srgbClr val="1F2E38"/>
                </a:solidFill>
                <a:latin typeface="Noto Sans"/>
                <a:ea typeface="Noto Sans"/>
                <a:cs typeface="Noto Sans"/>
                <a:sym typeface="Noto Sans"/>
              </a:defRPr>
            </a:lvl2pPr>
            <a:lvl3pPr marL="573881" indent="-307181" algn="l" defTabSz="914400">
              <a:lnSpc>
                <a:spcPct val="120000"/>
              </a:lnSpc>
              <a:spcBef>
                <a:spcPts val="400"/>
              </a:spcBef>
              <a:buSzPct val="100000"/>
              <a:buChar char="•"/>
              <a:defRPr sz="1800">
                <a:solidFill>
                  <a:srgbClr val="1F2E38"/>
                </a:solidFill>
                <a:latin typeface="Noto Sans"/>
                <a:ea typeface="Noto Sans"/>
                <a:cs typeface="Noto Sans"/>
                <a:sym typeface="Noto Sans"/>
              </a:defRPr>
            </a:lvl3pPr>
            <a:lvl4pPr marL="882650" indent="-342900" algn="l" defTabSz="914400">
              <a:lnSpc>
                <a:spcPct val="120000"/>
              </a:lnSpc>
              <a:spcBef>
                <a:spcPts val="400"/>
              </a:spcBef>
              <a:buSzPct val="100000"/>
              <a:buChar char="•"/>
              <a:defRPr sz="1800">
                <a:solidFill>
                  <a:srgbClr val="1F2E38"/>
                </a:solidFill>
                <a:latin typeface="Noto Sans"/>
                <a:ea typeface="Noto Sans"/>
                <a:cs typeface="Noto Sans"/>
                <a:sym typeface="Noto Sans"/>
              </a:defRPr>
            </a:lvl4pPr>
            <a:lvl5pPr marL="1204119" indent="-397669" algn="l" defTabSz="914400">
              <a:lnSpc>
                <a:spcPct val="120000"/>
              </a:lnSpc>
              <a:spcBef>
                <a:spcPts val="400"/>
              </a:spcBef>
              <a:buSzPct val="100000"/>
              <a:buChar char="•"/>
              <a:defRPr sz="1800">
                <a:solidFill>
                  <a:srgbClr val="1F2E38"/>
                </a:solidFill>
                <a:latin typeface="Noto Sans"/>
                <a:ea typeface="Noto Sans"/>
                <a:cs typeface="Noto Sans"/>
                <a:sym typeface="Noto Sans"/>
              </a:defRPr>
            </a:lvl5pPr>
          </a:lstStyle>
          <a:p>
            <a:r>
              <a:t>Body Level One</a:t>
            </a:r>
          </a:p>
          <a:p>
            <a:pPr lvl="1"/>
            <a:r>
              <a:t>Body Level Two</a:t>
            </a:r>
          </a:p>
          <a:p>
            <a:pPr lvl="2"/>
            <a:r>
              <a:t>Body Level Three</a:t>
            </a:r>
          </a:p>
          <a:p>
            <a:pPr lvl="3"/>
            <a:r>
              <a:t>Body Level Four</a:t>
            </a:r>
          </a:p>
          <a:p>
            <a:pPr lvl="4"/>
            <a:r>
              <a:t>Body Level Five</a:t>
            </a:r>
          </a:p>
        </p:txBody>
      </p:sp>
      <p:sp>
        <p:nvSpPr>
          <p:cNvPr id="886" name="Shape 886"/>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8.2.2017</a:t>
            </a:r>
          </a:p>
        </p:txBody>
      </p:sp>
      <p:sp>
        <p:nvSpPr>
          <p:cNvPr id="887" name="Shape 887"/>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888" name="Shape 888"/>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pic>
        <p:nvPicPr>
          <p:cNvPr id="889"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x">
  <p:cSld name="Two Content Black">
    <p:bg>
      <p:bgPr>
        <a:solidFill>
          <a:srgbClr val="FEFFFF"/>
        </a:solidFill>
        <a:effectLst/>
      </p:bgPr>
    </p:bg>
    <p:spTree>
      <p:nvGrpSpPr>
        <p:cNvPr id="1" name=""/>
        <p:cNvGrpSpPr/>
        <p:nvPr/>
      </p:nvGrpSpPr>
      <p:grpSpPr>
        <a:xfrm>
          <a:off x="0" y="0"/>
          <a:ext cx="0" cy="0"/>
          <a:chOff x="0" y="0"/>
          <a:chExt cx="0" cy="0"/>
        </a:xfrm>
      </p:grpSpPr>
      <p:sp>
        <p:nvSpPr>
          <p:cNvPr id="896" name="Shape 896"/>
          <p:cNvSpPr>
            <a:spLocks noGrp="1"/>
          </p:cNvSpPr>
          <p:nvPr>
            <p:ph type="body" sz="half" idx="1"/>
          </p:nvPr>
        </p:nvSpPr>
        <p:spPr>
          <a:xfrm>
            <a:off x="319007" y="2052499"/>
            <a:ext cx="5472562" cy="4105276"/>
          </a:xfrm>
          <a:prstGeom prst="rect">
            <a:avLst/>
          </a:prstGeom>
        </p:spPr>
        <p:txBody>
          <a:bodyPr lIns="45719" tIns="45719" rIns="45719" bIns="45719" anchor="t">
            <a:normAutofit/>
          </a:bodyPr>
          <a:lstStyle>
            <a:lvl1pPr algn="l" defTabSz="914400">
              <a:lnSpc>
                <a:spcPct val="120000"/>
              </a:lnSpc>
              <a:spcBef>
                <a:spcPts val="400"/>
              </a:spcBef>
              <a:defRPr sz="1800">
                <a:solidFill>
                  <a:srgbClr val="1F2E38"/>
                </a:solidFill>
                <a:latin typeface="Noto Sans Regular"/>
                <a:ea typeface="Noto Sans Regular"/>
                <a:cs typeface="Noto Sans Regular"/>
                <a:sym typeface="Noto Sans Regular"/>
              </a:defRPr>
            </a:lvl1pPr>
            <a:lvl2pPr marL="266700" indent="-266700" algn="l" defTabSz="914400">
              <a:lnSpc>
                <a:spcPct val="120000"/>
              </a:lnSpc>
              <a:spcBef>
                <a:spcPts val="400"/>
              </a:spcBef>
              <a:buSzPct val="100000"/>
              <a:buChar char="•"/>
              <a:defRPr sz="1800">
                <a:solidFill>
                  <a:srgbClr val="1F2E38"/>
                </a:solidFill>
                <a:latin typeface="Noto Sans Regular"/>
                <a:ea typeface="Noto Sans Regular"/>
                <a:cs typeface="Noto Sans Regular"/>
                <a:sym typeface="Noto Sans Regular"/>
              </a:defRPr>
            </a:lvl2pPr>
            <a:lvl3pPr marL="573881" indent="-307181" algn="l" defTabSz="914400">
              <a:lnSpc>
                <a:spcPct val="120000"/>
              </a:lnSpc>
              <a:spcBef>
                <a:spcPts val="400"/>
              </a:spcBef>
              <a:buSzPct val="100000"/>
              <a:buChar char="•"/>
              <a:defRPr sz="1800">
                <a:solidFill>
                  <a:srgbClr val="1F2E38"/>
                </a:solidFill>
                <a:latin typeface="Noto Sans Regular"/>
                <a:ea typeface="Noto Sans Regular"/>
                <a:cs typeface="Noto Sans Regular"/>
                <a:sym typeface="Noto Sans Regular"/>
              </a:defRPr>
            </a:lvl3pPr>
            <a:lvl4pPr marL="882650" indent="-342900" algn="l" defTabSz="914400">
              <a:lnSpc>
                <a:spcPct val="120000"/>
              </a:lnSpc>
              <a:spcBef>
                <a:spcPts val="400"/>
              </a:spcBef>
              <a:buSzPct val="100000"/>
              <a:buChar char="•"/>
              <a:defRPr sz="1800">
                <a:solidFill>
                  <a:srgbClr val="1F2E38"/>
                </a:solidFill>
                <a:latin typeface="Noto Sans Regular"/>
                <a:ea typeface="Noto Sans Regular"/>
                <a:cs typeface="Noto Sans Regular"/>
                <a:sym typeface="Noto Sans Regular"/>
              </a:defRPr>
            </a:lvl4pPr>
            <a:lvl5pPr marL="1204119" indent="-397669" algn="l" defTabSz="914400">
              <a:lnSpc>
                <a:spcPct val="120000"/>
              </a:lnSpc>
              <a:spcBef>
                <a:spcPts val="400"/>
              </a:spcBef>
              <a:buSzPct val="100000"/>
              <a:buChar char="•"/>
              <a:defRPr sz="1800">
                <a:solidFill>
                  <a:srgbClr val="1F2E38"/>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897" name="Shape 897"/>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8.2.2017</a:t>
            </a:r>
          </a:p>
        </p:txBody>
      </p:sp>
      <p:sp>
        <p:nvSpPr>
          <p:cNvPr id="898" name="Shape 898"/>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899" name="Shape 899"/>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900" name="Shape 900"/>
          <p:cNvSpPr>
            <a:spLocks noGrp="1"/>
          </p:cNvSpPr>
          <p:nvPr>
            <p:ph type="title"/>
          </p:nvPr>
        </p:nvSpPr>
        <p:spPr>
          <a:xfrm>
            <a:off x="303932" y="1018161"/>
            <a:ext cx="11415081" cy="818440"/>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pic>
        <p:nvPicPr>
          <p:cNvPr id="901"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x">
  <p:cSld name="Comparison ">
    <p:bg>
      <p:bgPr>
        <a:solidFill>
          <a:srgbClr val="FEFFFF"/>
        </a:solidFill>
        <a:effectLst/>
      </p:bgPr>
    </p:bg>
    <p:spTree>
      <p:nvGrpSpPr>
        <p:cNvPr id="1" name=""/>
        <p:cNvGrpSpPr/>
        <p:nvPr/>
      </p:nvGrpSpPr>
      <p:grpSpPr>
        <a:xfrm>
          <a:off x="0" y="0"/>
          <a:ext cx="0" cy="0"/>
          <a:chOff x="0" y="0"/>
          <a:chExt cx="0" cy="0"/>
        </a:xfrm>
      </p:grpSpPr>
      <p:sp>
        <p:nvSpPr>
          <p:cNvPr id="908" name="Shape 908"/>
          <p:cNvSpPr>
            <a:spLocks noGrp="1"/>
          </p:cNvSpPr>
          <p:nvPr>
            <p:ph type="body" sz="quarter" idx="1"/>
          </p:nvPr>
        </p:nvSpPr>
        <p:spPr>
          <a:xfrm>
            <a:off x="314969" y="2094065"/>
            <a:ext cx="5472559" cy="576263"/>
          </a:xfrm>
          <a:prstGeom prst="rect">
            <a:avLst/>
          </a:prstGeom>
        </p:spPr>
        <p:txBody>
          <a:bodyPr lIns="45719" tIns="45719" rIns="45719" bIns="45719" anchor="t">
            <a:normAutofit/>
          </a:bodyPr>
          <a:lstStyle>
            <a:lvl1pPr algn="l" defTabSz="914400">
              <a:lnSpc>
                <a:spcPct val="120000"/>
              </a:lnSpc>
              <a:spcBef>
                <a:spcPts val="400"/>
              </a:spcBef>
              <a:defRPr sz="1600" b="1">
                <a:solidFill>
                  <a:srgbClr val="1F2E38"/>
                </a:solidFill>
                <a:latin typeface="Noto Sans"/>
                <a:ea typeface="Noto Sans"/>
                <a:cs typeface="Noto Sans"/>
                <a:sym typeface="Noto Sans"/>
              </a:defRPr>
            </a:lvl1pPr>
            <a:lvl2pPr indent="457200" algn="l" defTabSz="914400">
              <a:lnSpc>
                <a:spcPct val="120000"/>
              </a:lnSpc>
              <a:spcBef>
                <a:spcPts val="400"/>
              </a:spcBef>
              <a:defRPr sz="1600" b="1">
                <a:solidFill>
                  <a:srgbClr val="1F2E38"/>
                </a:solidFill>
                <a:latin typeface="Noto Sans"/>
                <a:ea typeface="Noto Sans"/>
                <a:cs typeface="Noto Sans"/>
                <a:sym typeface="Noto Sans"/>
              </a:defRPr>
            </a:lvl2pPr>
            <a:lvl3pPr indent="914400" algn="l" defTabSz="914400">
              <a:lnSpc>
                <a:spcPct val="120000"/>
              </a:lnSpc>
              <a:spcBef>
                <a:spcPts val="400"/>
              </a:spcBef>
              <a:defRPr sz="1600" b="1">
                <a:solidFill>
                  <a:srgbClr val="1F2E38"/>
                </a:solidFill>
                <a:latin typeface="Noto Sans"/>
                <a:ea typeface="Noto Sans"/>
                <a:cs typeface="Noto Sans"/>
                <a:sym typeface="Noto Sans"/>
              </a:defRPr>
            </a:lvl3pPr>
            <a:lvl4pPr indent="1371600" algn="l" defTabSz="914400">
              <a:lnSpc>
                <a:spcPct val="120000"/>
              </a:lnSpc>
              <a:spcBef>
                <a:spcPts val="400"/>
              </a:spcBef>
              <a:defRPr sz="1600" b="1">
                <a:solidFill>
                  <a:srgbClr val="1F2E38"/>
                </a:solidFill>
                <a:latin typeface="Noto Sans"/>
                <a:ea typeface="Noto Sans"/>
                <a:cs typeface="Noto Sans"/>
                <a:sym typeface="Noto Sans"/>
              </a:defRPr>
            </a:lvl4pPr>
            <a:lvl5pPr indent="1828800" algn="l" defTabSz="914400">
              <a:lnSpc>
                <a:spcPct val="120000"/>
              </a:lnSpc>
              <a:spcBef>
                <a:spcPts val="400"/>
              </a:spcBef>
              <a:defRPr sz="1600" b="1">
                <a:solidFill>
                  <a:srgbClr val="1F2E38"/>
                </a:solidFill>
                <a:latin typeface="Noto Sans"/>
                <a:ea typeface="Noto Sans"/>
                <a:cs typeface="Noto Sans"/>
                <a:sym typeface="Noto Sans"/>
              </a:defRPr>
            </a:lvl5pPr>
          </a:lstStyle>
          <a:p>
            <a:r>
              <a:t>Body Level One</a:t>
            </a:r>
          </a:p>
          <a:p>
            <a:pPr lvl="1"/>
            <a:r>
              <a:t>Body Level Two</a:t>
            </a:r>
          </a:p>
          <a:p>
            <a:pPr lvl="2"/>
            <a:r>
              <a:t>Body Level Three</a:t>
            </a:r>
          </a:p>
          <a:p>
            <a:pPr lvl="3"/>
            <a:r>
              <a:t>Body Level Four</a:t>
            </a:r>
          </a:p>
          <a:p>
            <a:pPr lvl="4"/>
            <a:r>
              <a:t>Body Level Five</a:t>
            </a:r>
          </a:p>
        </p:txBody>
      </p:sp>
      <p:sp>
        <p:nvSpPr>
          <p:cNvPr id="909" name="Shape 909"/>
          <p:cNvSpPr>
            <a:spLocks noGrp="1"/>
          </p:cNvSpPr>
          <p:nvPr>
            <p:ph type="body" sz="quarter" idx="13"/>
          </p:nvPr>
        </p:nvSpPr>
        <p:spPr>
          <a:xfrm>
            <a:off x="6075560" y="2094065"/>
            <a:ext cx="5472558" cy="576263"/>
          </a:xfrm>
          <a:prstGeom prst="rect">
            <a:avLst/>
          </a:prstGeom>
        </p:spPr>
        <p:txBody>
          <a:bodyPr lIns="45719" tIns="45719" rIns="45719" bIns="45719" anchor="t">
            <a:normAutofit/>
          </a:bodyPr>
          <a:lstStyle/>
          <a:p>
            <a:pPr algn="l" defTabSz="914400">
              <a:lnSpc>
                <a:spcPct val="120000"/>
              </a:lnSpc>
              <a:spcBef>
                <a:spcPts val="400"/>
              </a:spcBef>
              <a:defRPr sz="1600" b="1">
                <a:solidFill>
                  <a:srgbClr val="1F2E38"/>
                </a:solidFill>
                <a:latin typeface="Noto Sans"/>
                <a:ea typeface="Noto Sans"/>
                <a:cs typeface="Noto Sans"/>
                <a:sym typeface="Noto Sans"/>
              </a:defRPr>
            </a:pPr>
            <a:endParaRPr/>
          </a:p>
        </p:txBody>
      </p:sp>
      <p:sp>
        <p:nvSpPr>
          <p:cNvPr id="910" name="Shape 910"/>
          <p:cNvSpPr>
            <a:spLocks noGrp="1"/>
          </p:cNvSpPr>
          <p:nvPr>
            <p:ph type="title"/>
          </p:nvPr>
        </p:nvSpPr>
        <p:spPr>
          <a:xfrm>
            <a:off x="302091" y="1097155"/>
            <a:ext cx="11233151" cy="781011"/>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sp>
        <p:nvSpPr>
          <p:cNvPr id="911" name="Shape 911"/>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8.2.2017</a:t>
            </a:r>
          </a:p>
        </p:txBody>
      </p:sp>
      <p:sp>
        <p:nvSpPr>
          <p:cNvPr id="912" name="Shape 912"/>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913" name="Shape 913"/>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pic>
        <p:nvPicPr>
          <p:cNvPr id="914"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x">
  <p:cSld name="Content with Subtitle">
    <p:bg>
      <p:bgPr>
        <a:solidFill>
          <a:srgbClr val="FEFFFF"/>
        </a:solidFill>
        <a:effectLst/>
      </p:bgPr>
    </p:bg>
    <p:spTree>
      <p:nvGrpSpPr>
        <p:cNvPr id="1" name=""/>
        <p:cNvGrpSpPr/>
        <p:nvPr/>
      </p:nvGrpSpPr>
      <p:grpSpPr>
        <a:xfrm>
          <a:off x="0" y="0"/>
          <a:ext cx="0" cy="0"/>
          <a:chOff x="0" y="0"/>
          <a:chExt cx="0" cy="0"/>
        </a:xfrm>
      </p:grpSpPr>
      <p:sp>
        <p:nvSpPr>
          <p:cNvPr id="921" name="Shape 921"/>
          <p:cNvSpPr>
            <a:spLocks noGrp="1"/>
          </p:cNvSpPr>
          <p:nvPr>
            <p:ph type="body" sz="quarter" idx="1"/>
          </p:nvPr>
        </p:nvSpPr>
        <p:spPr>
          <a:xfrm>
            <a:off x="313166" y="2121773"/>
            <a:ext cx="11233150" cy="576264"/>
          </a:xfrm>
          <a:prstGeom prst="rect">
            <a:avLst/>
          </a:prstGeom>
        </p:spPr>
        <p:txBody>
          <a:bodyPr lIns="45719" tIns="45719" rIns="45719" bIns="45719" anchor="t">
            <a:normAutofit/>
          </a:bodyPr>
          <a:lstStyle>
            <a:lvl1pPr algn="l" defTabSz="914400">
              <a:lnSpc>
                <a:spcPct val="120000"/>
              </a:lnSpc>
              <a:spcBef>
                <a:spcPts val="400"/>
              </a:spcBef>
              <a:defRPr sz="1600" b="1">
                <a:solidFill>
                  <a:srgbClr val="1F2E38"/>
                </a:solidFill>
                <a:latin typeface="Noto Sans Regular"/>
                <a:ea typeface="Noto Sans Regular"/>
                <a:cs typeface="Noto Sans Regular"/>
                <a:sym typeface="Noto Sans Regular"/>
              </a:defRPr>
            </a:lvl1pPr>
            <a:lvl2pPr indent="457200" algn="l" defTabSz="914400">
              <a:lnSpc>
                <a:spcPct val="120000"/>
              </a:lnSpc>
              <a:spcBef>
                <a:spcPts val="400"/>
              </a:spcBef>
              <a:defRPr sz="1600" b="1">
                <a:solidFill>
                  <a:srgbClr val="1F2E38"/>
                </a:solidFill>
                <a:latin typeface="Noto Sans Regular"/>
                <a:ea typeface="Noto Sans Regular"/>
                <a:cs typeface="Noto Sans Regular"/>
                <a:sym typeface="Noto Sans Regular"/>
              </a:defRPr>
            </a:lvl2pPr>
            <a:lvl3pPr indent="914400" algn="l" defTabSz="914400">
              <a:lnSpc>
                <a:spcPct val="120000"/>
              </a:lnSpc>
              <a:spcBef>
                <a:spcPts val="400"/>
              </a:spcBef>
              <a:defRPr sz="1600" b="1">
                <a:solidFill>
                  <a:srgbClr val="1F2E38"/>
                </a:solidFill>
                <a:latin typeface="Noto Sans Regular"/>
                <a:ea typeface="Noto Sans Regular"/>
                <a:cs typeface="Noto Sans Regular"/>
                <a:sym typeface="Noto Sans Regular"/>
              </a:defRPr>
            </a:lvl3pPr>
            <a:lvl4pPr indent="1371600" algn="l" defTabSz="914400">
              <a:lnSpc>
                <a:spcPct val="120000"/>
              </a:lnSpc>
              <a:spcBef>
                <a:spcPts val="400"/>
              </a:spcBef>
              <a:defRPr sz="1600" b="1">
                <a:solidFill>
                  <a:srgbClr val="1F2E38"/>
                </a:solidFill>
                <a:latin typeface="Noto Sans Regular"/>
                <a:ea typeface="Noto Sans Regular"/>
                <a:cs typeface="Noto Sans Regular"/>
                <a:sym typeface="Noto Sans Regular"/>
              </a:defRPr>
            </a:lvl4pPr>
            <a:lvl5pPr indent="1828800" algn="l" defTabSz="914400">
              <a:lnSpc>
                <a:spcPct val="120000"/>
              </a:lnSpc>
              <a:spcBef>
                <a:spcPts val="400"/>
              </a:spcBef>
              <a:defRPr sz="1600" b="1">
                <a:solidFill>
                  <a:srgbClr val="1F2E38"/>
                </a:solidFill>
                <a:latin typeface="Noto Sans Regular"/>
                <a:ea typeface="Noto Sans Regular"/>
                <a:cs typeface="Noto Sans Regular"/>
                <a:sym typeface="Noto Sans Regular"/>
              </a:defRPr>
            </a:lvl5pPr>
          </a:lstStyle>
          <a:p>
            <a:r>
              <a:t>Body Level One</a:t>
            </a:r>
          </a:p>
          <a:p>
            <a:pPr lvl="1"/>
            <a:r>
              <a:t>Body Level Two</a:t>
            </a:r>
          </a:p>
          <a:p>
            <a:pPr lvl="2"/>
            <a:r>
              <a:t>Body Level Three</a:t>
            </a:r>
          </a:p>
          <a:p>
            <a:pPr lvl="3"/>
            <a:r>
              <a:t>Body Level Four</a:t>
            </a:r>
          </a:p>
          <a:p>
            <a:pPr lvl="4"/>
            <a:r>
              <a:t>Body Level Five</a:t>
            </a:r>
          </a:p>
        </p:txBody>
      </p:sp>
      <p:sp>
        <p:nvSpPr>
          <p:cNvPr id="922" name="Shape 922"/>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8.2.2017</a:t>
            </a:r>
          </a:p>
        </p:txBody>
      </p:sp>
      <p:sp>
        <p:nvSpPr>
          <p:cNvPr id="923" name="Shape 923"/>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924" name="Shape 924"/>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925" name="Shape 925"/>
          <p:cNvSpPr>
            <a:spLocks noGrp="1"/>
          </p:cNvSpPr>
          <p:nvPr>
            <p:ph type="title"/>
          </p:nvPr>
        </p:nvSpPr>
        <p:spPr>
          <a:xfrm>
            <a:off x="302091" y="1069445"/>
            <a:ext cx="11233151" cy="836429"/>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pic>
        <p:nvPicPr>
          <p:cNvPr id="926"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x">
  <p:cSld name="Special Content">
    <p:bg>
      <p:bgPr>
        <a:solidFill>
          <a:srgbClr val="FEFFFF"/>
        </a:solidFill>
        <a:effectLst/>
      </p:bgPr>
    </p:bg>
    <p:spTree>
      <p:nvGrpSpPr>
        <p:cNvPr id="1" name=""/>
        <p:cNvGrpSpPr/>
        <p:nvPr/>
      </p:nvGrpSpPr>
      <p:grpSpPr>
        <a:xfrm>
          <a:off x="0" y="0"/>
          <a:ext cx="0" cy="0"/>
          <a:chOff x="0" y="0"/>
          <a:chExt cx="0" cy="0"/>
        </a:xfrm>
      </p:grpSpPr>
      <p:sp>
        <p:nvSpPr>
          <p:cNvPr id="933" name="Shape 933"/>
          <p:cNvSpPr>
            <a:spLocks noGrp="1"/>
          </p:cNvSpPr>
          <p:nvPr>
            <p:ph type="body" idx="1"/>
          </p:nvPr>
        </p:nvSpPr>
        <p:spPr>
          <a:xfrm>
            <a:off x="3899760" y="1089498"/>
            <a:ext cx="7632700" cy="5165264"/>
          </a:xfrm>
          <a:prstGeom prst="rect">
            <a:avLst/>
          </a:prstGeom>
        </p:spPr>
        <p:txBody>
          <a:bodyPr lIns="45719" tIns="45719" rIns="45719" bIns="45719" anchor="t">
            <a:normAutofit/>
          </a:bodyPr>
          <a:lstStyle>
            <a:lvl1pPr algn="l" defTabSz="914400">
              <a:lnSpc>
                <a:spcPct val="120000"/>
              </a:lnSpc>
              <a:spcBef>
                <a:spcPts val="400"/>
              </a:spcBef>
              <a:defRPr sz="1800">
                <a:solidFill>
                  <a:srgbClr val="1F2E38"/>
                </a:solidFill>
                <a:latin typeface="Noto Sans"/>
                <a:ea typeface="Noto Sans"/>
                <a:cs typeface="Noto Sans"/>
                <a:sym typeface="Noto Sans"/>
              </a:defRPr>
            </a:lvl1pPr>
            <a:lvl2pPr marL="266700" indent="-266700" algn="l" defTabSz="914400">
              <a:lnSpc>
                <a:spcPct val="120000"/>
              </a:lnSpc>
              <a:spcBef>
                <a:spcPts val="400"/>
              </a:spcBef>
              <a:buSzPct val="100000"/>
              <a:buChar char="•"/>
              <a:defRPr sz="1800">
                <a:solidFill>
                  <a:srgbClr val="1F2E38"/>
                </a:solidFill>
                <a:latin typeface="Noto Sans"/>
                <a:ea typeface="Noto Sans"/>
                <a:cs typeface="Noto Sans"/>
                <a:sym typeface="Noto Sans"/>
              </a:defRPr>
            </a:lvl2pPr>
            <a:lvl3pPr marL="573881" indent="-307181" algn="l" defTabSz="914400">
              <a:lnSpc>
                <a:spcPct val="120000"/>
              </a:lnSpc>
              <a:spcBef>
                <a:spcPts val="400"/>
              </a:spcBef>
              <a:buSzPct val="100000"/>
              <a:buChar char="•"/>
              <a:defRPr sz="1800">
                <a:solidFill>
                  <a:srgbClr val="1F2E38"/>
                </a:solidFill>
                <a:latin typeface="Noto Sans"/>
                <a:ea typeface="Noto Sans"/>
                <a:cs typeface="Noto Sans"/>
                <a:sym typeface="Noto Sans"/>
              </a:defRPr>
            </a:lvl3pPr>
            <a:lvl4pPr marL="882650" indent="-342900" algn="l" defTabSz="914400">
              <a:lnSpc>
                <a:spcPct val="120000"/>
              </a:lnSpc>
              <a:spcBef>
                <a:spcPts val="400"/>
              </a:spcBef>
              <a:buSzPct val="100000"/>
              <a:buChar char="•"/>
              <a:defRPr sz="1800">
                <a:solidFill>
                  <a:srgbClr val="1F2E38"/>
                </a:solidFill>
                <a:latin typeface="Noto Sans"/>
                <a:ea typeface="Noto Sans"/>
                <a:cs typeface="Noto Sans"/>
                <a:sym typeface="Noto Sans"/>
              </a:defRPr>
            </a:lvl4pPr>
            <a:lvl5pPr marL="1204119" indent="-397669" algn="l" defTabSz="914400">
              <a:lnSpc>
                <a:spcPct val="120000"/>
              </a:lnSpc>
              <a:spcBef>
                <a:spcPts val="400"/>
              </a:spcBef>
              <a:buSzPct val="100000"/>
              <a:buChar char="•"/>
              <a:defRPr sz="1800">
                <a:solidFill>
                  <a:srgbClr val="1F2E38"/>
                </a:solidFill>
                <a:latin typeface="Noto Sans"/>
                <a:ea typeface="Noto Sans"/>
                <a:cs typeface="Noto Sans"/>
                <a:sym typeface="Noto Sans"/>
              </a:defRPr>
            </a:lvl5pPr>
          </a:lstStyle>
          <a:p>
            <a:r>
              <a:t>Body Level One</a:t>
            </a:r>
          </a:p>
          <a:p>
            <a:pPr lvl="1"/>
            <a:r>
              <a:t>Body Level Two</a:t>
            </a:r>
          </a:p>
          <a:p>
            <a:pPr lvl="2"/>
            <a:r>
              <a:t>Body Level Three</a:t>
            </a:r>
          </a:p>
          <a:p>
            <a:pPr lvl="3"/>
            <a:r>
              <a:t>Body Level Four</a:t>
            </a:r>
          </a:p>
          <a:p>
            <a:pPr lvl="4"/>
            <a:r>
              <a:t>Body Level Five</a:t>
            </a:r>
          </a:p>
        </p:txBody>
      </p:sp>
      <p:sp>
        <p:nvSpPr>
          <p:cNvPr id="934" name="Shape 934"/>
          <p:cNvSpPr>
            <a:spLocks noGrp="1"/>
          </p:cNvSpPr>
          <p:nvPr>
            <p:ph type="title"/>
          </p:nvPr>
        </p:nvSpPr>
        <p:spPr>
          <a:xfrm>
            <a:off x="299310" y="1089498"/>
            <a:ext cx="3095626" cy="5165262"/>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sp>
        <p:nvSpPr>
          <p:cNvPr id="935" name="Shape 935"/>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8.2.2017</a:t>
            </a:r>
          </a:p>
        </p:txBody>
      </p:sp>
      <p:sp>
        <p:nvSpPr>
          <p:cNvPr id="936" name="Shape 936"/>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937" name="Shape 937"/>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pic>
        <p:nvPicPr>
          <p:cNvPr id="938"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x">
  <p:cSld name="Special Content with Subtitle">
    <p:bg>
      <p:bgPr>
        <a:solidFill>
          <a:srgbClr val="FEFFFF"/>
        </a:solidFill>
        <a:effectLst/>
      </p:bgPr>
    </p:bg>
    <p:spTree>
      <p:nvGrpSpPr>
        <p:cNvPr id="1" name=""/>
        <p:cNvGrpSpPr/>
        <p:nvPr/>
      </p:nvGrpSpPr>
      <p:grpSpPr>
        <a:xfrm>
          <a:off x="0" y="0"/>
          <a:ext cx="0" cy="0"/>
          <a:chOff x="0" y="0"/>
          <a:chExt cx="0" cy="0"/>
        </a:xfrm>
      </p:grpSpPr>
      <p:sp>
        <p:nvSpPr>
          <p:cNvPr id="945" name="Shape 945"/>
          <p:cNvSpPr>
            <a:spLocks noGrp="1"/>
          </p:cNvSpPr>
          <p:nvPr>
            <p:ph type="body" sz="quarter" idx="1"/>
          </p:nvPr>
        </p:nvSpPr>
        <p:spPr>
          <a:xfrm>
            <a:off x="3899761" y="1063556"/>
            <a:ext cx="7632701" cy="440392"/>
          </a:xfrm>
          <a:prstGeom prst="rect">
            <a:avLst/>
          </a:prstGeom>
        </p:spPr>
        <p:txBody>
          <a:bodyPr lIns="45719" tIns="45719" rIns="45719" bIns="45719" anchor="t">
            <a:normAutofit/>
          </a:bodyPr>
          <a:lstStyle>
            <a:lvl1pPr algn="l" defTabSz="914400">
              <a:lnSpc>
                <a:spcPct val="120000"/>
              </a:lnSpc>
              <a:spcBef>
                <a:spcPts val="400"/>
              </a:spcBef>
              <a:defRPr sz="1600" b="1">
                <a:solidFill>
                  <a:srgbClr val="1F2E38"/>
                </a:solidFill>
                <a:latin typeface="Noto Sans"/>
                <a:ea typeface="Noto Sans"/>
                <a:cs typeface="Noto Sans"/>
                <a:sym typeface="Noto Sans"/>
              </a:defRPr>
            </a:lvl1pPr>
            <a:lvl2pPr indent="457200" algn="l" defTabSz="914400">
              <a:lnSpc>
                <a:spcPct val="120000"/>
              </a:lnSpc>
              <a:spcBef>
                <a:spcPts val="400"/>
              </a:spcBef>
              <a:defRPr sz="1600" b="1">
                <a:solidFill>
                  <a:srgbClr val="1F2E38"/>
                </a:solidFill>
                <a:latin typeface="Noto Sans"/>
                <a:ea typeface="Noto Sans"/>
                <a:cs typeface="Noto Sans"/>
                <a:sym typeface="Noto Sans"/>
              </a:defRPr>
            </a:lvl2pPr>
            <a:lvl3pPr indent="914400" algn="l" defTabSz="914400">
              <a:lnSpc>
                <a:spcPct val="120000"/>
              </a:lnSpc>
              <a:spcBef>
                <a:spcPts val="400"/>
              </a:spcBef>
              <a:defRPr sz="1600" b="1">
                <a:solidFill>
                  <a:srgbClr val="1F2E38"/>
                </a:solidFill>
                <a:latin typeface="Noto Sans"/>
                <a:ea typeface="Noto Sans"/>
                <a:cs typeface="Noto Sans"/>
                <a:sym typeface="Noto Sans"/>
              </a:defRPr>
            </a:lvl3pPr>
            <a:lvl4pPr indent="1371600" algn="l" defTabSz="914400">
              <a:lnSpc>
                <a:spcPct val="120000"/>
              </a:lnSpc>
              <a:spcBef>
                <a:spcPts val="400"/>
              </a:spcBef>
              <a:defRPr sz="1600" b="1">
                <a:solidFill>
                  <a:srgbClr val="1F2E38"/>
                </a:solidFill>
                <a:latin typeface="Noto Sans"/>
                <a:ea typeface="Noto Sans"/>
                <a:cs typeface="Noto Sans"/>
                <a:sym typeface="Noto Sans"/>
              </a:defRPr>
            </a:lvl4pPr>
            <a:lvl5pPr indent="1828800" algn="l" defTabSz="914400">
              <a:lnSpc>
                <a:spcPct val="120000"/>
              </a:lnSpc>
              <a:spcBef>
                <a:spcPts val="400"/>
              </a:spcBef>
              <a:defRPr sz="1600" b="1">
                <a:solidFill>
                  <a:srgbClr val="1F2E38"/>
                </a:solidFill>
                <a:latin typeface="Noto Sans"/>
                <a:ea typeface="Noto Sans"/>
                <a:cs typeface="Noto Sans"/>
                <a:sym typeface="Noto Sans"/>
              </a:defRPr>
            </a:lvl5pPr>
          </a:lstStyle>
          <a:p>
            <a:r>
              <a:t>Body Level One</a:t>
            </a:r>
          </a:p>
          <a:p>
            <a:pPr lvl="1"/>
            <a:r>
              <a:t>Body Level Two</a:t>
            </a:r>
          </a:p>
          <a:p>
            <a:pPr lvl="2"/>
            <a:r>
              <a:t>Body Level Three</a:t>
            </a:r>
          </a:p>
          <a:p>
            <a:pPr lvl="3"/>
            <a:r>
              <a:t>Body Level Four</a:t>
            </a:r>
          </a:p>
          <a:p>
            <a:pPr lvl="4"/>
            <a:r>
              <a:t>Body Level Five</a:t>
            </a:r>
          </a:p>
        </p:txBody>
      </p:sp>
      <p:sp>
        <p:nvSpPr>
          <p:cNvPr id="946" name="Shape 946"/>
          <p:cNvSpPr>
            <a:spLocks noGrp="1"/>
          </p:cNvSpPr>
          <p:nvPr>
            <p:ph type="title"/>
          </p:nvPr>
        </p:nvSpPr>
        <p:spPr>
          <a:xfrm>
            <a:off x="299312" y="1108953"/>
            <a:ext cx="3095626" cy="5076533"/>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sp>
        <p:nvSpPr>
          <p:cNvPr id="947" name="Shape 947"/>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8.2.2017</a:t>
            </a:r>
          </a:p>
        </p:txBody>
      </p:sp>
      <p:sp>
        <p:nvSpPr>
          <p:cNvPr id="948" name="Shape 948"/>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949" name="Shape 949"/>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pic>
        <p:nvPicPr>
          <p:cNvPr id="950"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x">
  <p:cSld name="Three Content">
    <p:bg>
      <p:bgPr>
        <a:solidFill>
          <a:srgbClr val="FEFFFF"/>
        </a:solidFill>
        <a:effectLst/>
      </p:bgPr>
    </p:bg>
    <p:spTree>
      <p:nvGrpSpPr>
        <p:cNvPr id="1" name=""/>
        <p:cNvGrpSpPr/>
        <p:nvPr/>
      </p:nvGrpSpPr>
      <p:grpSpPr>
        <a:xfrm>
          <a:off x="0" y="0"/>
          <a:ext cx="0" cy="0"/>
          <a:chOff x="0" y="0"/>
          <a:chExt cx="0" cy="0"/>
        </a:xfrm>
      </p:grpSpPr>
      <p:sp>
        <p:nvSpPr>
          <p:cNvPr id="957" name="Shape 957"/>
          <p:cNvSpPr>
            <a:spLocks noGrp="1"/>
          </p:cNvSpPr>
          <p:nvPr>
            <p:ph type="body" sz="quarter" idx="1"/>
          </p:nvPr>
        </p:nvSpPr>
        <p:spPr>
          <a:xfrm>
            <a:off x="299314" y="1983210"/>
            <a:ext cx="3600450" cy="576264"/>
          </a:xfrm>
          <a:prstGeom prst="rect">
            <a:avLst/>
          </a:prstGeom>
        </p:spPr>
        <p:txBody>
          <a:bodyPr lIns="45719" tIns="45719" rIns="45719" bIns="45719" anchor="t">
            <a:normAutofit/>
          </a:bodyPr>
          <a:lstStyle>
            <a:lvl1pPr algn="l" defTabSz="914400">
              <a:lnSpc>
                <a:spcPct val="120000"/>
              </a:lnSpc>
              <a:spcBef>
                <a:spcPts val="400"/>
              </a:spcBef>
              <a:defRPr sz="1600" b="1">
                <a:solidFill>
                  <a:srgbClr val="1F2E38"/>
                </a:solidFill>
                <a:latin typeface="Noto Sans"/>
                <a:ea typeface="Noto Sans"/>
                <a:cs typeface="Noto Sans"/>
                <a:sym typeface="Noto Sans"/>
              </a:defRPr>
            </a:lvl1pPr>
            <a:lvl2pPr indent="457200" algn="l" defTabSz="914400">
              <a:lnSpc>
                <a:spcPct val="120000"/>
              </a:lnSpc>
              <a:spcBef>
                <a:spcPts val="400"/>
              </a:spcBef>
              <a:defRPr sz="1600" b="1">
                <a:solidFill>
                  <a:srgbClr val="1F2E38"/>
                </a:solidFill>
                <a:latin typeface="Noto Sans"/>
                <a:ea typeface="Noto Sans"/>
                <a:cs typeface="Noto Sans"/>
                <a:sym typeface="Noto Sans"/>
              </a:defRPr>
            </a:lvl2pPr>
            <a:lvl3pPr indent="914400" algn="l" defTabSz="914400">
              <a:lnSpc>
                <a:spcPct val="120000"/>
              </a:lnSpc>
              <a:spcBef>
                <a:spcPts val="400"/>
              </a:spcBef>
              <a:defRPr sz="1600" b="1">
                <a:solidFill>
                  <a:srgbClr val="1F2E38"/>
                </a:solidFill>
                <a:latin typeface="Noto Sans"/>
                <a:ea typeface="Noto Sans"/>
                <a:cs typeface="Noto Sans"/>
                <a:sym typeface="Noto Sans"/>
              </a:defRPr>
            </a:lvl3pPr>
            <a:lvl4pPr indent="1371600" algn="l" defTabSz="914400">
              <a:lnSpc>
                <a:spcPct val="120000"/>
              </a:lnSpc>
              <a:spcBef>
                <a:spcPts val="400"/>
              </a:spcBef>
              <a:defRPr sz="1600" b="1">
                <a:solidFill>
                  <a:srgbClr val="1F2E38"/>
                </a:solidFill>
                <a:latin typeface="Noto Sans"/>
                <a:ea typeface="Noto Sans"/>
                <a:cs typeface="Noto Sans"/>
                <a:sym typeface="Noto Sans"/>
              </a:defRPr>
            </a:lvl4pPr>
            <a:lvl5pPr indent="1828800" algn="l" defTabSz="914400">
              <a:lnSpc>
                <a:spcPct val="120000"/>
              </a:lnSpc>
              <a:spcBef>
                <a:spcPts val="400"/>
              </a:spcBef>
              <a:defRPr sz="1600" b="1">
                <a:solidFill>
                  <a:srgbClr val="1F2E38"/>
                </a:solidFill>
                <a:latin typeface="Noto Sans"/>
                <a:ea typeface="Noto Sans"/>
                <a:cs typeface="Noto Sans"/>
                <a:sym typeface="Noto Sans"/>
              </a:defRPr>
            </a:lvl5pPr>
          </a:lstStyle>
          <a:p>
            <a:r>
              <a:t>Body Level One</a:t>
            </a:r>
          </a:p>
          <a:p>
            <a:pPr lvl="1"/>
            <a:r>
              <a:t>Body Level Two</a:t>
            </a:r>
          </a:p>
          <a:p>
            <a:pPr lvl="2"/>
            <a:r>
              <a:t>Body Level Three</a:t>
            </a:r>
          </a:p>
          <a:p>
            <a:pPr lvl="3"/>
            <a:r>
              <a:t>Body Level Four</a:t>
            </a:r>
          </a:p>
          <a:p>
            <a:pPr lvl="4"/>
            <a:r>
              <a:t>Body Level Five</a:t>
            </a:r>
          </a:p>
        </p:txBody>
      </p:sp>
      <p:sp>
        <p:nvSpPr>
          <p:cNvPr id="958" name="Shape 958"/>
          <p:cNvSpPr>
            <a:spLocks noGrp="1"/>
          </p:cNvSpPr>
          <p:nvPr>
            <p:ph type="body" sz="quarter" idx="13"/>
          </p:nvPr>
        </p:nvSpPr>
        <p:spPr>
          <a:xfrm>
            <a:off x="7932015" y="1983210"/>
            <a:ext cx="3602685" cy="576264"/>
          </a:xfrm>
          <a:prstGeom prst="rect">
            <a:avLst/>
          </a:prstGeom>
        </p:spPr>
        <p:txBody>
          <a:bodyPr lIns="45719" tIns="45719" rIns="45719" bIns="45719" anchor="t">
            <a:normAutofit/>
          </a:bodyPr>
          <a:lstStyle/>
          <a:p>
            <a:pPr algn="l" defTabSz="914400">
              <a:lnSpc>
                <a:spcPct val="120000"/>
              </a:lnSpc>
              <a:spcBef>
                <a:spcPts val="400"/>
              </a:spcBef>
              <a:defRPr sz="1600" b="1">
                <a:solidFill>
                  <a:srgbClr val="1F2E38"/>
                </a:solidFill>
                <a:latin typeface="Noto Sans"/>
                <a:ea typeface="Noto Sans"/>
                <a:cs typeface="Noto Sans"/>
                <a:sym typeface="Noto Sans"/>
              </a:defRPr>
            </a:pPr>
            <a:endParaRPr/>
          </a:p>
        </p:txBody>
      </p:sp>
      <p:sp>
        <p:nvSpPr>
          <p:cNvPr id="959" name="Shape 959"/>
          <p:cNvSpPr>
            <a:spLocks noGrp="1"/>
          </p:cNvSpPr>
          <p:nvPr>
            <p:ph type="title"/>
          </p:nvPr>
        </p:nvSpPr>
        <p:spPr>
          <a:xfrm>
            <a:off x="299313" y="1063556"/>
            <a:ext cx="11233151" cy="703755"/>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sp>
        <p:nvSpPr>
          <p:cNvPr id="960" name="Shape 960"/>
          <p:cNvSpPr>
            <a:spLocks noGrp="1"/>
          </p:cNvSpPr>
          <p:nvPr>
            <p:ph type="body" sz="quarter" idx="14"/>
          </p:nvPr>
        </p:nvSpPr>
        <p:spPr>
          <a:xfrm>
            <a:off x="4115689" y="1983210"/>
            <a:ext cx="3600399" cy="576264"/>
          </a:xfrm>
          <a:prstGeom prst="rect">
            <a:avLst/>
          </a:prstGeom>
        </p:spPr>
        <p:txBody>
          <a:bodyPr lIns="45719" tIns="45719" rIns="45719" bIns="45719" anchor="t">
            <a:normAutofit/>
          </a:bodyPr>
          <a:lstStyle/>
          <a:p>
            <a:pPr algn="l" defTabSz="914400">
              <a:lnSpc>
                <a:spcPct val="120000"/>
              </a:lnSpc>
              <a:spcBef>
                <a:spcPts val="400"/>
              </a:spcBef>
              <a:defRPr sz="1600" b="1">
                <a:solidFill>
                  <a:srgbClr val="1F2E38"/>
                </a:solidFill>
                <a:latin typeface="Noto Sans"/>
                <a:ea typeface="Noto Sans"/>
                <a:cs typeface="Noto Sans"/>
                <a:sym typeface="Noto Sans"/>
              </a:defRPr>
            </a:pPr>
            <a:endParaRPr/>
          </a:p>
        </p:txBody>
      </p:sp>
      <p:sp>
        <p:nvSpPr>
          <p:cNvPr id="961" name="Shape 961"/>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8.2.2017</a:t>
            </a:r>
          </a:p>
        </p:txBody>
      </p:sp>
      <p:sp>
        <p:nvSpPr>
          <p:cNvPr id="962" name="Shape 962"/>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963" name="Shape 963"/>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pic>
        <p:nvPicPr>
          <p:cNvPr id="964"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x">
  <p:cSld name="Three Columns">
    <p:bg>
      <p:bgPr>
        <a:solidFill>
          <a:srgbClr val="FEFFFF"/>
        </a:solidFill>
        <a:effectLst/>
      </p:bgPr>
    </p:bg>
    <p:spTree>
      <p:nvGrpSpPr>
        <p:cNvPr id="1" name=""/>
        <p:cNvGrpSpPr/>
        <p:nvPr/>
      </p:nvGrpSpPr>
      <p:grpSpPr>
        <a:xfrm>
          <a:off x="0" y="0"/>
          <a:ext cx="0" cy="0"/>
          <a:chOff x="0" y="0"/>
          <a:chExt cx="0" cy="0"/>
        </a:xfrm>
      </p:grpSpPr>
      <p:sp>
        <p:nvSpPr>
          <p:cNvPr id="971" name="Shape 971"/>
          <p:cNvSpPr>
            <a:spLocks noGrp="1"/>
          </p:cNvSpPr>
          <p:nvPr>
            <p:ph type="body" sz="quarter" idx="1"/>
          </p:nvPr>
        </p:nvSpPr>
        <p:spPr>
          <a:xfrm>
            <a:off x="313167" y="1111009"/>
            <a:ext cx="3600449" cy="753301"/>
          </a:xfrm>
          <a:prstGeom prst="rect">
            <a:avLst/>
          </a:prstGeom>
        </p:spPr>
        <p:txBody>
          <a:bodyPr lIns="45719" tIns="45719" rIns="45719" bIns="45719" anchor="t">
            <a:normAutofit/>
          </a:bodyPr>
          <a:lstStyle>
            <a:lvl1pPr algn="l" defTabSz="914400">
              <a:lnSpc>
                <a:spcPct val="120000"/>
              </a:lnSpc>
              <a:spcBef>
                <a:spcPts val="400"/>
              </a:spcBef>
              <a:defRPr sz="2200" b="1">
                <a:solidFill>
                  <a:srgbClr val="1F2E38"/>
                </a:solidFill>
                <a:latin typeface="Noto Sans"/>
                <a:ea typeface="Noto Sans"/>
                <a:cs typeface="Noto Sans"/>
                <a:sym typeface="Noto Sans"/>
              </a:defRPr>
            </a:lvl1pPr>
            <a:lvl2pPr indent="457200" algn="l" defTabSz="914400">
              <a:lnSpc>
                <a:spcPct val="120000"/>
              </a:lnSpc>
              <a:spcBef>
                <a:spcPts val="400"/>
              </a:spcBef>
              <a:defRPr sz="2200" b="1">
                <a:solidFill>
                  <a:srgbClr val="1F2E38"/>
                </a:solidFill>
                <a:latin typeface="Noto Sans"/>
                <a:ea typeface="Noto Sans"/>
                <a:cs typeface="Noto Sans"/>
                <a:sym typeface="Noto Sans"/>
              </a:defRPr>
            </a:lvl2pPr>
            <a:lvl3pPr indent="914400" algn="l" defTabSz="914400">
              <a:lnSpc>
                <a:spcPct val="120000"/>
              </a:lnSpc>
              <a:spcBef>
                <a:spcPts val="400"/>
              </a:spcBef>
              <a:defRPr sz="2200" b="1">
                <a:solidFill>
                  <a:srgbClr val="1F2E38"/>
                </a:solidFill>
                <a:latin typeface="Noto Sans"/>
                <a:ea typeface="Noto Sans"/>
                <a:cs typeface="Noto Sans"/>
                <a:sym typeface="Noto Sans"/>
              </a:defRPr>
            </a:lvl3pPr>
            <a:lvl4pPr indent="1371600" algn="l" defTabSz="914400">
              <a:lnSpc>
                <a:spcPct val="120000"/>
              </a:lnSpc>
              <a:spcBef>
                <a:spcPts val="400"/>
              </a:spcBef>
              <a:defRPr sz="2200" b="1">
                <a:solidFill>
                  <a:srgbClr val="1F2E38"/>
                </a:solidFill>
                <a:latin typeface="Noto Sans"/>
                <a:ea typeface="Noto Sans"/>
                <a:cs typeface="Noto Sans"/>
                <a:sym typeface="Noto Sans"/>
              </a:defRPr>
            </a:lvl4pPr>
            <a:lvl5pPr indent="1828800" algn="l" defTabSz="914400">
              <a:lnSpc>
                <a:spcPct val="120000"/>
              </a:lnSpc>
              <a:spcBef>
                <a:spcPts val="400"/>
              </a:spcBef>
              <a:defRPr sz="2200" b="1">
                <a:solidFill>
                  <a:srgbClr val="1F2E38"/>
                </a:solidFill>
                <a:latin typeface="Noto Sans"/>
                <a:ea typeface="Noto Sans"/>
                <a:cs typeface="Noto Sans"/>
                <a:sym typeface="Noto Sans"/>
              </a:defRPr>
            </a:lvl5pPr>
          </a:lstStyle>
          <a:p>
            <a:r>
              <a:t>Body Level One</a:t>
            </a:r>
          </a:p>
          <a:p>
            <a:pPr lvl="1"/>
            <a:r>
              <a:t>Body Level Two</a:t>
            </a:r>
          </a:p>
          <a:p>
            <a:pPr lvl="2"/>
            <a:r>
              <a:t>Body Level Three</a:t>
            </a:r>
          </a:p>
          <a:p>
            <a:pPr lvl="3"/>
            <a:r>
              <a:t>Body Level Four</a:t>
            </a:r>
          </a:p>
          <a:p>
            <a:pPr lvl="4"/>
            <a:r>
              <a:t>Body Level Five</a:t>
            </a:r>
          </a:p>
        </p:txBody>
      </p:sp>
      <p:sp>
        <p:nvSpPr>
          <p:cNvPr id="972" name="Shape 972"/>
          <p:cNvSpPr>
            <a:spLocks noGrp="1"/>
          </p:cNvSpPr>
          <p:nvPr>
            <p:ph type="body" sz="quarter" idx="13"/>
          </p:nvPr>
        </p:nvSpPr>
        <p:spPr>
          <a:xfrm>
            <a:off x="7945866" y="1111009"/>
            <a:ext cx="3602686" cy="753301"/>
          </a:xfrm>
          <a:prstGeom prst="rect">
            <a:avLst/>
          </a:prstGeom>
        </p:spPr>
        <p:txBody>
          <a:bodyPr lIns="45719" tIns="45719" rIns="45719" bIns="45719" anchor="t">
            <a:normAutofit/>
          </a:bodyPr>
          <a:lstStyle/>
          <a:p>
            <a:pPr algn="l" defTabSz="914400">
              <a:lnSpc>
                <a:spcPct val="120000"/>
              </a:lnSpc>
              <a:spcBef>
                <a:spcPts val="400"/>
              </a:spcBef>
              <a:defRPr sz="2200" b="1">
                <a:solidFill>
                  <a:srgbClr val="1F2E38"/>
                </a:solidFill>
                <a:latin typeface="Noto Sans"/>
                <a:ea typeface="Noto Sans"/>
                <a:cs typeface="Noto Sans"/>
                <a:sym typeface="Noto Sans"/>
              </a:defRPr>
            </a:pPr>
            <a:endParaRPr/>
          </a:p>
        </p:txBody>
      </p:sp>
      <p:sp>
        <p:nvSpPr>
          <p:cNvPr id="973" name="Shape 973"/>
          <p:cNvSpPr>
            <a:spLocks noGrp="1"/>
          </p:cNvSpPr>
          <p:nvPr>
            <p:ph type="body" sz="quarter" idx="14"/>
          </p:nvPr>
        </p:nvSpPr>
        <p:spPr>
          <a:xfrm>
            <a:off x="4129542" y="1111009"/>
            <a:ext cx="3600399" cy="753301"/>
          </a:xfrm>
          <a:prstGeom prst="rect">
            <a:avLst/>
          </a:prstGeom>
        </p:spPr>
        <p:txBody>
          <a:bodyPr lIns="45719" tIns="45719" rIns="45719" bIns="45719" anchor="t">
            <a:normAutofit/>
          </a:bodyPr>
          <a:lstStyle/>
          <a:p>
            <a:pPr algn="l" defTabSz="914400">
              <a:lnSpc>
                <a:spcPct val="120000"/>
              </a:lnSpc>
              <a:spcBef>
                <a:spcPts val="400"/>
              </a:spcBef>
              <a:defRPr sz="2200" b="1">
                <a:solidFill>
                  <a:srgbClr val="1F2E38"/>
                </a:solidFill>
                <a:latin typeface="Noto Sans"/>
                <a:ea typeface="Noto Sans"/>
                <a:cs typeface="Noto Sans"/>
                <a:sym typeface="Noto Sans"/>
              </a:defRPr>
            </a:pPr>
            <a:endParaRPr/>
          </a:p>
        </p:txBody>
      </p:sp>
      <p:sp>
        <p:nvSpPr>
          <p:cNvPr id="974" name="Shape 974"/>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8.2.2017</a:t>
            </a:r>
          </a:p>
        </p:txBody>
      </p:sp>
      <p:sp>
        <p:nvSpPr>
          <p:cNvPr id="975" name="Shape 975"/>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976" name="Shape 976"/>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pic>
        <p:nvPicPr>
          <p:cNvPr id="977"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x">
  <p:cSld name="Chart">
    <p:bg>
      <p:bgPr>
        <a:solidFill>
          <a:srgbClr val="FEFFFF"/>
        </a:solidFill>
        <a:effectLst/>
      </p:bgPr>
    </p:bg>
    <p:spTree>
      <p:nvGrpSpPr>
        <p:cNvPr id="1" name=""/>
        <p:cNvGrpSpPr/>
        <p:nvPr/>
      </p:nvGrpSpPr>
      <p:grpSpPr>
        <a:xfrm>
          <a:off x="0" y="0"/>
          <a:ext cx="0" cy="0"/>
          <a:chOff x="0" y="0"/>
          <a:chExt cx="0" cy="0"/>
        </a:xfrm>
      </p:grpSpPr>
      <p:sp>
        <p:nvSpPr>
          <p:cNvPr id="984" name="Shape 984"/>
          <p:cNvSpPr>
            <a:spLocks noGrp="1"/>
          </p:cNvSpPr>
          <p:nvPr>
            <p:ph type="title"/>
          </p:nvPr>
        </p:nvSpPr>
        <p:spPr>
          <a:xfrm>
            <a:off x="299312" y="1121922"/>
            <a:ext cx="3095626" cy="4827594"/>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sp>
        <p:nvSpPr>
          <p:cNvPr id="985" name="Shape 985"/>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8.2.2017</a:t>
            </a:r>
          </a:p>
        </p:txBody>
      </p:sp>
      <p:sp>
        <p:nvSpPr>
          <p:cNvPr id="986" name="Shape 986"/>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987" name="Shape 987"/>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pic>
        <p:nvPicPr>
          <p:cNvPr id="988"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x">
  <p:cSld name="Two Charts">
    <p:bg>
      <p:bgPr>
        <a:solidFill>
          <a:srgbClr val="FEFFFF"/>
        </a:solidFill>
        <a:effectLst/>
      </p:bgPr>
    </p:bg>
    <p:spTree>
      <p:nvGrpSpPr>
        <p:cNvPr id="1" name=""/>
        <p:cNvGrpSpPr/>
        <p:nvPr/>
      </p:nvGrpSpPr>
      <p:grpSpPr>
        <a:xfrm>
          <a:off x="0" y="0"/>
          <a:ext cx="0" cy="0"/>
          <a:chOff x="0" y="0"/>
          <a:chExt cx="0" cy="0"/>
        </a:xfrm>
      </p:grpSpPr>
      <p:sp>
        <p:nvSpPr>
          <p:cNvPr id="995" name="Shape 995"/>
          <p:cNvSpPr>
            <a:spLocks noGrp="1"/>
          </p:cNvSpPr>
          <p:nvPr>
            <p:ph type="title"/>
          </p:nvPr>
        </p:nvSpPr>
        <p:spPr>
          <a:xfrm>
            <a:off x="299313" y="1095982"/>
            <a:ext cx="3095626" cy="4853969"/>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sp>
        <p:nvSpPr>
          <p:cNvPr id="996" name="Shape 996"/>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8.2.2017</a:t>
            </a:r>
          </a:p>
        </p:txBody>
      </p:sp>
      <p:sp>
        <p:nvSpPr>
          <p:cNvPr id="997" name="Shape 997"/>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998" name="Shape 998"/>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pic>
        <p:nvPicPr>
          <p:cNvPr id="999"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tx">
  <p:cSld name="Content">
    <p:bg>
      <p:bgPr>
        <a:solidFill>
          <a:srgbClr val="FEFFFF"/>
        </a:solidFill>
        <a:effectLst/>
      </p:bgPr>
    </p:bg>
    <p:spTree>
      <p:nvGrpSpPr>
        <p:cNvPr id="1" name=""/>
        <p:cNvGrpSpPr/>
        <p:nvPr/>
      </p:nvGrpSpPr>
      <p:grpSpPr>
        <a:xfrm>
          <a:off x="0" y="0"/>
          <a:ext cx="0" cy="0"/>
          <a:chOff x="0" y="0"/>
          <a:chExt cx="0" cy="0"/>
        </a:xfrm>
      </p:grpSpPr>
      <p:sp>
        <p:nvSpPr>
          <p:cNvPr id="1006" name="Shape 1006"/>
          <p:cNvSpPr>
            <a:spLocks noGrp="1"/>
          </p:cNvSpPr>
          <p:nvPr>
            <p:ph type="title"/>
          </p:nvPr>
        </p:nvSpPr>
        <p:spPr>
          <a:xfrm>
            <a:off x="288284" y="692150"/>
            <a:ext cx="5472560" cy="1944689"/>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sp>
        <p:nvSpPr>
          <p:cNvPr id="1007" name="Shape 1007"/>
          <p:cNvSpPr>
            <a:spLocks noGrp="1"/>
          </p:cNvSpPr>
          <p:nvPr>
            <p:ph type="body" sz="half" idx="1"/>
          </p:nvPr>
        </p:nvSpPr>
        <p:spPr>
          <a:xfrm>
            <a:off x="288284" y="2852738"/>
            <a:ext cx="5472114" cy="3097212"/>
          </a:xfrm>
          <a:prstGeom prst="rect">
            <a:avLst/>
          </a:prstGeom>
        </p:spPr>
        <p:txBody>
          <a:bodyPr lIns="45719" tIns="45719" rIns="45719" bIns="45719" anchor="t">
            <a:normAutofit/>
          </a:bodyPr>
          <a:lstStyle>
            <a:lvl1pPr algn="l" defTabSz="914400">
              <a:lnSpc>
                <a:spcPct val="120000"/>
              </a:lnSpc>
              <a:spcBef>
                <a:spcPts val="400"/>
              </a:spcBef>
              <a:defRPr sz="1800">
                <a:solidFill>
                  <a:srgbClr val="1F2E38"/>
                </a:solidFill>
                <a:latin typeface="Noto Sans"/>
                <a:ea typeface="Noto Sans"/>
                <a:cs typeface="Noto Sans"/>
                <a:sym typeface="Noto Sans"/>
              </a:defRPr>
            </a:lvl1pPr>
            <a:lvl2pPr marL="266700" indent="-266700" algn="l" defTabSz="914400">
              <a:lnSpc>
                <a:spcPct val="120000"/>
              </a:lnSpc>
              <a:spcBef>
                <a:spcPts val="400"/>
              </a:spcBef>
              <a:buSzPct val="100000"/>
              <a:buChar char="•"/>
              <a:defRPr sz="1800">
                <a:solidFill>
                  <a:srgbClr val="1F2E38"/>
                </a:solidFill>
                <a:latin typeface="Noto Sans"/>
                <a:ea typeface="Noto Sans"/>
                <a:cs typeface="Noto Sans"/>
                <a:sym typeface="Noto Sans"/>
              </a:defRPr>
            </a:lvl2pPr>
            <a:lvl3pPr marL="573881" indent="-307181" algn="l" defTabSz="914400">
              <a:lnSpc>
                <a:spcPct val="120000"/>
              </a:lnSpc>
              <a:spcBef>
                <a:spcPts val="400"/>
              </a:spcBef>
              <a:buSzPct val="100000"/>
              <a:buChar char="•"/>
              <a:defRPr sz="1800">
                <a:solidFill>
                  <a:srgbClr val="1F2E38"/>
                </a:solidFill>
                <a:latin typeface="Noto Sans"/>
                <a:ea typeface="Noto Sans"/>
                <a:cs typeface="Noto Sans"/>
                <a:sym typeface="Noto Sans"/>
              </a:defRPr>
            </a:lvl3pPr>
            <a:lvl4pPr marL="882650" indent="-342900" algn="l" defTabSz="914400">
              <a:lnSpc>
                <a:spcPct val="120000"/>
              </a:lnSpc>
              <a:spcBef>
                <a:spcPts val="400"/>
              </a:spcBef>
              <a:buSzPct val="100000"/>
              <a:buChar char="•"/>
              <a:defRPr sz="1800">
                <a:solidFill>
                  <a:srgbClr val="1F2E38"/>
                </a:solidFill>
                <a:latin typeface="Noto Sans"/>
                <a:ea typeface="Noto Sans"/>
                <a:cs typeface="Noto Sans"/>
                <a:sym typeface="Noto Sans"/>
              </a:defRPr>
            </a:lvl4pPr>
            <a:lvl5pPr marL="1204119" indent="-397669" algn="l" defTabSz="914400">
              <a:lnSpc>
                <a:spcPct val="120000"/>
              </a:lnSpc>
              <a:spcBef>
                <a:spcPts val="400"/>
              </a:spcBef>
              <a:buSzPct val="100000"/>
              <a:buChar char="•"/>
              <a:defRPr sz="1800">
                <a:solidFill>
                  <a:srgbClr val="1F2E38"/>
                </a:solidFill>
                <a:latin typeface="Noto Sans"/>
                <a:ea typeface="Noto Sans"/>
                <a:cs typeface="Noto Sans"/>
                <a:sym typeface="Noto Sans"/>
              </a:defRPr>
            </a:lvl5pPr>
          </a:lstStyle>
          <a:p>
            <a:r>
              <a:t>Body Level One</a:t>
            </a:r>
          </a:p>
          <a:p>
            <a:pPr lvl="1"/>
            <a:r>
              <a:t>Body Level Two</a:t>
            </a:r>
          </a:p>
          <a:p>
            <a:pPr lvl="2"/>
            <a:r>
              <a:t>Body Level Three</a:t>
            </a:r>
          </a:p>
          <a:p>
            <a:pPr lvl="3"/>
            <a:r>
              <a:t>Body Level Four</a:t>
            </a:r>
          </a:p>
          <a:p>
            <a:pPr lvl="4"/>
            <a:r>
              <a:t>Body Level Five</a:t>
            </a:r>
          </a:p>
        </p:txBody>
      </p:sp>
      <p:sp>
        <p:nvSpPr>
          <p:cNvPr id="1008" name="Shape 1008"/>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8.2.2017</a:t>
            </a:r>
          </a:p>
        </p:txBody>
      </p:sp>
      <p:sp>
        <p:nvSpPr>
          <p:cNvPr id="1009" name="Shape 1009"/>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1010" name="Shape 1010"/>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pic>
        <p:nvPicPr>
          <p:cNvPr id="1011"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tx">
  <p:cSld name="Content and Half Picture">
    <p:bg>
      <p:bgPr>
        <a:solidFill>
          <a:srgbClr val="FEFFFF"/>
        </a:solidFill>
        <a:effectLst/>
      </p:bgPr>
    </p:bg>
    <p:spTree>
      <p:nvGrpSpPr>
        <p:cNvPr id="1" name=""/>
        <p:cNvGrpSpPr/>
        <p:nvPr/>
      </p:nvGrpSpPr>
      <p:grpSpPr>
        <a:xfrm>
          <a:off x="0" y="0"/>
          <a:ext cx="0" cy="0"/>
          <a:chOff x="0" y="0"/>
          <a:chExt cx="0" cy="0"/>
        </a:xfrm>
      </p:grpSpPr>
      <p:sp>
        <p:nvSpPr>
          <p:cNvPr id="1018" name="Shape 1018"/>
          <p:cNvSpPr>
            <a:spLocks noGrp="1"/>
          </p:cNvSpPr>
          <p:nvPr>
            <p:ph type="title"/>
          </p:nvPr>
        </p:nvSpPr>
        <p:spPr>
          <a:xfrm>
            <a:off x="299806" y="1050585"/>
            <a:ext cx="4957995" cy="1710945"/>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sp>
        <p:nvSpPr>
          <p:cNvPr id="1019" name="Shape 1019"/>
          <p:cNvSpPr>
            <a:spLocks noGrp="1"/>
          </p:cNvSpPr>
          <p:nvPr>
            <p:ph type="body" sz="quarter" idx="1"/>
          </p:nvPr>
        </p:nvSpPr>
        <p:spPr>
          <a:xfrm>
            <a:off x="316136" y="2977430"/>
            <a:ext cx="4951191" cy="3335792"/>
          </a:xfrm>
          <a:prstGeom prst="rect">
            <a:avLst/>
          </a:prstGeom>
        </p:spPr>
        <p:txBody>
          <a:bodyPr lIns="45719" tIns="45719" rIns="45719" bIns="45719" anchor="t">
            <a:normAutofit/>
          </a:bodyPr>
          <a:lstStyle>
            <a:lvl1pPr algn="l" defTabSz="914400">
              <a:lnSpc>
                <a:spcPct val="120000"/>
              </a:lnSpc>
              <a:spcBef>
                <a:spcPts val="400"/>
              </a:spcBef>
              <a:defRPr sz="1800">
                <a:solidFill>
                  <a:srgbClr val="1F2E38"/>
                </a:solidFill>
                <a:latin typeface="Noto Sans"/>
                <a:ea typeface="Noto Sans"/>
                <a:cs typeface="Noto Sans"/>
                <a:sym typeface="Noto Sans"/>
              </a:defRPr>
            </a:lvl1pPr>
            <a:lvl2pPr marL="266700" indent="-266700" algn="l" defTabSz="914400">
              <a:lnSpc>
                <a:spcPct val="120000"/>
              </a:lnSpc>
              <a:spcBef>
                <a:spcPts val="400"/>
              </a:spcBef>
              <a:buSzPct val="100000"/>
              <a:buChar char="•"/>
              <a:defRPr sz="1800">
                <a:solidFill>
                  <a:srgbClr val="1F2E38"/>
                </a:solidFill>
                <a:latin typeface="Noto Sans"/>
                <a:ea typeface="Noto Sans"/>
                <a:cs typeface="Noto Sans"/>
                <a:sym typeface="Noto Sans"/>
              </a:defRPr>
            </a:lvl2pPr>
            <a:lvl3pPr marL="573881" indent="-307181" algn="l" defTabSz="914400">
              <a:lnSpc>
                <a:spcPct val="120000"/>
              </a:lnSpc>
              <a:spcBef>
                <a:spcPts val="400"/>
              </a:spcBef>
              <a:buSzPct val="100000"/>
              <a:buChar char="•"/>
              <a:defRPr sz="1800">
                <a:solidFill>
                  <a:srgbClr val="1F2E38"/>
                </a:solidFill>
                <a:latin typeface="Noto Sans"/>
                <a:ea typeface="Noto Sans"/>
                <a:cs typeface="Noto Sans"/>
                <a:sym typeface="Noto Sans"/>
              </a:defRPr>
            </a:lvl3pPr>
            <a:lvl4pPr marL="882650" indent="-342900" algn="l" defTabSz="914400">
              <a:lnSpc>
                <a:spcPct val="120000"/>
              </a:lnSpc>
              <a:spcBef>
                <a:spcPts val="400"/>
              </a:spcBef>
              <a:buSzPct val="100000"/>
              <a:buChar char="•"/>
              <a:defRPr sz="1800">
                <a:solidFill>
                  <a:srgbClr val="1F2E38"/>
                </a:solidFill>
                <a:latin typeface="Noto Sans"/>
                <a:ea typeface="Noto Sans"/>
                <a:cs typeface="Noto Sans"/>
                <a:sym typeface="Noto Sans"/>
              </a:defRPr>
            </a:lvl4pPr>
            <a:lvl5pPr marL="1204119" indent="-397669" algn="l" defTabSz="914400">
              <a:lnSpc>
                <a:spcPct val="120000"/>
              </a:lnSpc>
              <a:spcBef>
                <a:spcPts val="400"/>
              </a:spcBef>
              <a:buSzPct val="100000"/>
              <a:buChar char="•"/>
              <a:defRPr sz="1800">
                <a:solidFill>
                  <a:srgbClr val="1F2E38"/>
                </a:solidFill>
                <a:latin typeface="Noto Sans"/>
                <a:ea typeface="Noto Sans"/>
                <a:cs typeface="Noto Sans"/>
                <a:sym typeface="Noto Sans"/>
              </a:defRPr>
            </a:lvl5pPr>
          </a:lstStyle>
          <a:p>
            <a:r>
              <a:t>Body Level One</a:t>
            </a:r>
          </a:p>
          <a:p>
            <a:pPr lvl="1"/>
            <a:r>
              <a:t>Body Level Two</a:t>
            </a:r>
          </a:p>
          <a:p>
            <a:pPr lvl="2"/>
            <a:r>
              <a:t>Body Level Three</a:t>
            </a:r>
          </a:p>
          <a:p>
            <a:pPr lvl="3"/>
            <a:r>
              <a:t>Body Level Four</a:t>
            </a:r>
          </a:p>
          <a:p>
            <a:pPr lvl="4"/>
            <a:r>
              <a:t>Body Level Five</a:t>
            </a:r>
          </a:p>
        </p:txBody>
      </p:sp>
      <p:sp>
        <p:nvSpPr>
          <p:cNvPr id="1020" name="Shape 1020"/>
          <p:cNvSpPr>
            <a:spLocks noGrp="1"/>
          </p:cNvSpPr>
          <p:nvPr>
            <p:ph type="pic" sz="half" idx="13"/>
          </p:nvPr>
        </p:nvSpPr>
        <p:spPr>
          <a:xfrm>
            <a:off x="6096000" y="1050585"/>
            <a:ext cx="5660572" cy="5278965"/>
          </a:xfrm>
          <a:prstGeom prst="rect">
            <a:avLst/>
          </a:prstGeom>
        </p:spPr>
        <p:txBody>
          <a:bodyPr lIns="91439" tIns="45719" rIns="91439" bIns="45719" anchor="t"/>
          <a:lstStyle/>
          <a:p>
            <a:endParaRPr/>
          </a:p>
        </p:txBody>
      </p:sp>
      <p:sp>
        <p:nvSpPr>
          <p:cNvPr id="1021" name="Shape 1021"/>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8.2.2017</a:t>
            </a:r>
          </a:p>
        </p:txBody>
      </p:sp>
      <p:sp>
        <p:nvSpPr>
          <p:cNvPr id="1022" name="Shape 1022"/>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1023" name="Shape 1023"/>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pic>
        <p:nvPicPr>
          <p:cNvPr id="1024"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tx">
  <p:cSld name="Content and Chart">
    <p:bg>
      <p:bgPr>
        <a:solidFill>
          <a:srgbClr val="FEFFFF"/>
        </a:solidFill>
        <a:effectLst/>
      </p:bgPr>
    </p:bg>
    <p:spTree>
      <p:nvGrpSpPr>
        <p:cNvPr id="1" name=""/>
        <p:cNvGrpSpPr/>
        <p:nvPr/>
      </p:nvGrpSpPr>
      <p:grpSpPr>
        <a:xfrm>
          <a:off x="0" y="0"/>
          <a:ext cx="0" cy="0"/>
          <a:chOff x="0" y="0"/>
          <a:chExt cx="0" cy="0"/>
        </a:xfrm>
      </p:grpSpPr>
      <p:sp>
        <p:nvSpPr>
          <p:cNvPr id="1031" name="Shape 1031"/>
          <p:cNvSpPr>
            <a:spLocks noGrp="1"/>
          </p:cNvSpPr>
          <p:nvPr>
            <p:ph type="title"/>
          </p:nvPr>
        </p:nvSpPr>
        <p:spPr>
          <a:xfrm>
            <a:off x="299808" y="1083301"/>
            <a:ext cx="5472559" cy="1816782"/>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sp>
        <p:nvSpPr>
          <p:cNvPr id="1032" name="Shape 1032"/>
          <p:cNvSpPr>
            <a:spLocks noGrp="1"/>
          </p:cNvSpPr>
          <p:nvPr>
            <p:ph type="body" sz="half" idx="1"/>
          </p:nvPr>
        </p:nvSpPr>
        <p:spPr>
          <a:xfrm>
            <a:off x="299808" y="3115983"/>
            <a:ext cx="5472113" cy="3097212"/>
          </a:xfrm>
          <a:prstGeom prst="rect">
            <a:avLst/>
          </a:prstGeom>
        </p:spPr>
        <p:txBody>
          <a:bodyPr lIns="45719" tIns="45719" rIns="45719" bIns="45719" anchor="t">
            <a:normAutofit/>
          </a:bodyPr>
          <a:lstStyle>
            <a:lvl1pPr algn="l" defTabSz="914400">
              <a:lnSpc>
                <a:spcPct val="120000"/>
              </a:lnSpc>
              <a:spcBef>
                <a:spcPts val="400"/>
              </a:spcBef>
              <a:defRPr sz="1800">
                <a:solidFill>
                  <a:srgbClr val="1F2E38"/>
                </a:solidFill>
                <a:latin typeface="Noto Sans"/>
                <a:ea typeface="Noto Sans"/>
                <a:cs typeface="Noto Sans"/>
                <a:sym typeface="Noto Sans"/>
              </a:defRPr>
            </a:lvl1pPr>
            <a:lvl2pPr marL="266700" indent="-266700" algn="l" defTabSz="914400">
              <a:lnSpc>
                <a:spcPct val="120000"/>
              </a:lnSpc>
              <a:spcBef>
                <a:spcPts val="400"/>
              </a:spcBef>
              <a:buSzPct val="100000"/>
              <a:buChar char="•"/>
              <a:defRPr sz="1800">
                <a:solidFill>
                  <a:srgbClr val="1F2E38"/>
                </a:solidFill>
                <a:latin typeface="Noto Sans"/>
                <a:ea typeface="Noto Sans"/>
                <a:cs typeface="Noto Sans"/>
                <a:sym typeface="Noto Sans"/>
              </a:defRPr>
            </a:lvl2pPr>
            <a:lvl3pPr marL="573881" indent="-307181" algn="l" defTabSz="914400">
              <a:lnSpc>
                <a:spcPct val="120000"/>
              </a:lnSpc>
              <a:spcBef>
                <a:spcPts val="400"/>
              </a:spcBef>
              <a:buSzPct val="100000"/>
              <a:buChar char="•"/>
              <a:defRPr sz="1800">
                <a:solidFill>
                  <a:srgbClr val="1F2E38"/>
                </a:solidFill>
                <a:latin typeface="Noto Sans"/>
                <a:ea typeface="Noto Sans"/>
                <a:cs typeface="Noto Sans"/>
                <a:sym typeface="Noto Sans"/>
              </a:defRPr>
            </a:lvl3pPr>
            <a:lvl4pPr marL="882650" indent="-342900" algn="l" defTabSz="914400">
              <a:lnSpc>
                <a:spcPct val="120000"/>
              </a:lnSpc>
              <a:spcBef>
                <a:spcPts val="400"/>
              </a:spcBef>
              <a:buSzPct val="100000"/>
              <a:buChar char="•"/>
              <a:defRPr sz="1800">
                <a:solidFill>
                  <a:srgbClr val="1F2E38"/>
                </a:solidFill>
                <a:latin typeface="Noto Sans"/>
                <a:ea typeface="Noto Sans"/>
                <a:cs typeface="Noto Sans"/>
                <a:sym typeface="Noto Sans"/>
              </a:defRPr>
            </a:lvl4pPr>
            <a:lvl5pPr marL="1204119" indent="-397669" algn="l" defTabSz="914400">
              <a:lnSpc>
                <a:spcPct val="120000"/>
              </a:lnSpc>
              <a:spcBef>
                <a:spcPts val="400"/>
              </a:spcBef>
              <a:buSzPct val="100000"/>
              <a:buChar char="•"/>
              <a:defRPr sz="1800">
                <a:solidFill>
                  <a:srgbClr val="1F2E38"/>
                </a:solidFill>
                <a:latin typeface="Noto Sans"/>
                <a:ea typeface="Noto Sans"/>
                <a:cs typeface="Noto Sans"/>
                <a:sym typeface="Noto Sans"/>
              </a:defRPr>
            </a:lvl5pPr>
          </a:lstStyle>
          <a:p>
            <a:r>
              <a:t>Body Level One</a:t>
            </a:r>
          </a:p>
          <a:p>
            <a:pPr lvl="1"/>
            <a:r>
              <a:t>Body Level Two</a:t>
            </a:r>
          </a:p>
          <a:p>
            <a:pPr lvl="2"/>
            <a:r>
              <a:t>Body Level Three</a:t>
            </a:r>
          </a:p>
          <a:p>
            <a:pPr lvl="3"/>
            <a:r>
              <a:t>Body Level Four</a:t>
            </a:r>
          </a:p>
          <a:p>
            <a:pPr lvl="4"/>
            <a:r>
              <a:t>Body Level Five</a:t>
            </a:r>
          </a:p>
        </p:txBody>
      </p:sp>
      <p:sp>
        <p:nvSpPr>
          <p:cNvPr id="1033" name="Shape 1033"/>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8.2.2017</a:t>
            </a:r>
          </a:p>
        </p:txBody>
      </p:sp>
      <p:sp>
        <p:nvSpPr>
          <p:cNvPr id="1034" name="Shape 1034"/>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1035" name="Shape 1035"/>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pic>
        <p:nvPicPr>
          <p:cNvPr id="1036"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x">
  <p:cSld name="Title Only ">
    <p:bg>
      <p:bgPr>
        <a:solidFill>
          <a:srgbClr val="FEFFFF"/>
        </a:solidFill>
        <a:effectLst/>
      </p:bgPr>
    </p:bg>
    <p:spTree>
      <p:nvGrpSpPr>
        <p:cNvPr id="1" name=""/>
        <p:cNvGrpSpPr/>
        <p:nvPr/>
      </p:nvGrpSpPr>
      <p:grpSpPr>
        <a:xfrm>
          <a:off x="0" y="0"/>
          <a:ext cx="0" cy="0"/>
          <a:chOff x="0" y="0"/>
          <a:chExt cx="0" cy="0"/>
        </a:xfrm>
      </p:grpSpPr>
      <p:sp>
        <p:nvSpPr>
          <p:cNvPr id="1043" name="Shape 1043"/>
          <p:cNvSpPr>
            <a:spLocks noGrp="1"/>
          </p:cNvSpPr>
          <p:nvPr>
            <p:ph type="title"/>
          </p:nvPr>
        </p:nvSpPr>
        <p:spPr>
          <a:xfrm>
            <a:off x="316134" y="1095983"/>
            <a:ext cx="11233151" cy="726756"/>
          </a:xfrm>
          <a:prstGeom prst="rect">
            <a:avLst/>
          </a:prstGeom>
        </p:spPr>
        <p:txBody>
          <a:bodyPr lIns="45719" tIns="45719" rIns="45719" bIns="45719">
            <a:normAutofit/>
          </a:bodyPr>
          <a:lstStyle>
            <a:lvl1pPr defTabSz="914400">
              <a:lnSpc>
                <a:spcPct val="100000"/>
              </a:lnSpc>
              <a:defRPr sz="3200" b="1" cap="none">
                <a:solidFill>
                  <a:srgbClr val="1F2E38"/>
                </a:solidFill>
                <a:latin typeface="Noto Sans"/>
                <a:ea typeface="Noto Sans"/>
                <a:cs typeface="Noto Sans"/>
                <a:sym typeface="Noto Sans"/>
              </a:defRPr>
            </a:lvl1pPr>
          </a:lstStyle>
          <a:p>
            <a:r>
              <a:t>Title Text</a:t>
            </a:r>
          </a:p>
        </p:txBody>
      </p:sp>
      <p:sp>
        <p:nvSpPr>
          <p:cNvPr id="1044" name="Shape 1044"/>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8.2.2017</a:t>
            </a:r>
          </a:p>
        </p:txBody>
      </p:sp>
      <p:sp>
        <p:nvSpPr>
          <p:cNvPr id="1045" name="Shape 1045"/>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1F2E38"/>
                </a:solidFill>
                <a:latin typeface="Noto Sans Regular"/>
                <a:ea typeface="Noto Sans Regular"/>
                <a:cs typeface="Noto Sans Regular"/>
                <a:sym typeface="Noto Sans Regular"/>
              </a:defRPr>
            </a:lvl1pPr>
          </a:lstStyle>
          <a:p>
            <a:r>
              <a:t>Author  |  Unit  |  Classification</a:t>
            </a:r>
          </a:p>
        </p:txBody>
      </p:sp>
      <p:sp>
        <p:nvSpPr>
          <p:cNvPr id="1046" name="Shape 1046"/>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1F2E38"/>
                </a:solidFill>
                <a:latin typeface="Noto Sans Regular"/>
                <a:ea typeface="Noto Sans Regular"/>
                <a:cs typeface="Noto Sans Regular"/>
                <a:sym typeface="Noto Sans Regular"/>
              </a:defRPr>
            </a:lvl1pPr>
          </a:lstStyle>
          <a:p>
            <a:fld id="{86CB4B4D-7CA3-9044-876B-883B54F8677D}" type="slidenum">
              <a:rPr/>
              <a:t>‹#›</a:t>
            </a:fld>
            <a:endParaRPr/>
          </a:p>
        </p:txBody>
      </p:sp>
      <p:pic>
        <p:nvPicPr>
          <p:cNvPr id="1047"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x">
  <p:cSld name="HDM logo Finnish">
    <p:spTree>
      <p:nvGrpSpPr>
        <p:cNvPr id="1" name=""/>
        <p:cNvGrpSpPr/>
        <p:nvPr/>
      </p:nvGrpSpPr>
      <p:grpSpPr>
        <a:xfrm>
          <a:off x="0" y="0"/>
          <a:ext cx="0" cy="0"/>
          <a:chOff x="0" y="0"/>
          <a:chExt cx="0" cy="0"/>
        </a:xfrm>
      </p:grpSpPr>
      <p:pic>
        <p:nvPicPr>
          <p:cNvPr id="1064" name="image5.png"/>
          <p:cNvPicPr>
            <a:picLocks noChangeAspect="1"/>
          </p:cNvPicPr>
          <p:nvPr/>
        </p:nvPicPr>
        <p:blipFill>
          <a:blip r:embed="rId2">
            <a:extLst/>
          </a:blip>
          <a:stretch>
            <a:fillRect/>
          </a:stretch>
        </p:blipFill>
        <p:spPr>
          <a:xfrm>
            <a:off x="0" y="-2"/>
            <a:ext cx="12192000" cy="6858002"/>
          </a:xfrm>
          <a:prstGeom prst="rect">
            <a:avLst/>
          </a:prstGeom>
          <a:ln w="12700">
            <a:miter lim="400000"/>
          </a:ln>
        </p:spPr>
      </p:pic>
      <p:pic>
        <p:nvPicPr>
          <p:cNvPr id="1065" name="image13.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66992" y="2427291"/>
            <a:ext cx="3058016" cy="2003415"/>
          </a:xfrm>
          <a:prstGeom prst="rect">
            <a:avLst/>
          </a:prstGeom>
          <a:ln w="12700">
            <a:miter lim="400000"/>
          </a:ln>
        </p:spPr>
      </p:pic>
      <p:sp>
        <p:nvSpPr>
          <p:cNvPr id="1066" name="Shape 1066"/>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x">
  <p:cSld name="Title Slide">
    <p:bg>
      <p:bgPr>
        <a:solidFill>
          <a:srgbClr val="FEFFFF"/>
        </a:solidFill>
        <a:effectLst/>
      </p:bgPr>
    </p:bg>
    <p:spTree>
      <p:nvGrpSpPr>
        <p:cNvPr id="1" name=""/>
        <p:cNvGrpSpPr/>
        <p:nvPr/>
      </p:nvGrpSpPr>
      <p:grpSpPr>
        <a:xfrm>
          <a:off x="0" y="0"/>
          <a:ext cx="0" cy="0"/>
          <a:chOff x="0" y="0"/>
          <a:chExt cx="0" cy="0"/>
        </a:xfrm>
      </p:grpSpPr>
      <p:sp>
        <p:nvSpPr>
          <p:cNvPr id="1082" name="Shape 1082"/>
          <p:cNvSpPr>
            <a:spLocks noGrp="1"/>
          </p:cNvSpPr>
          <p:nvPr>
            <p:ph type="title"/>
          </p:nvPr>
        </p:nvSpPr>
        <p:spPr>
          <a:xfrm>
            <a:off x="575733" y="548217"/>
            <a:ext cx="11040535" cy="5761568"/>
          </a:xfrm>
          <a:prstGeom prst="rect">
            <a:avLst/>
          </a:prstGeom>
        </p:spPr>
        <p:txBody>
          <a:bodyPr lIns="45719" tIns="45719" rIns="45719" bIns="45719">
            <a:normAutofit/>
          </a:bodyPr>
          <a:lstStyle>
            <a:lvl1pPr algn="ctr" defTabSz="914400">
              <a:defRPr sz="6400" b="1" cap="none">
                <a:solidFill>
                  <a:srgbClr val="FEFFFF"/>
                </a:solidFill>
                <a:latin typeface="Noto Sans"/>
                <a:ea typeface="Noto Sans"/>
                <a:cs typeface="Noto Sans"/>
                <a:sym typeface="Noto Sans"/>
              </a:defRPr>
            </a:lvl1pPr>
          </a:lstStyle>
          <a:p>
            <a:r>
              <a:t>Title Text</a:t>
            </a:r>
          </a:p>
        </p:txBody>
      </p:sp>
      <p:pic>
        <p:nvPicPr>
          <p:cNvPr id="1083"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
        <p:nvSpPr>
          <p:cNvPr id="1084" name="Shape 1084"/>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x">
  <p:cSld name="1_Blank">
    <p:bg>
      <p:bgPr>
        <a:solidFill>
          <a:srgbClr val="FFFFFF"/>
        </a:solidFill>
        <a:effectLst/>
      </p:bgPr>
    </p:bg>
    <p:spTree>
      <p:nvGrpSpPr>
        <p:cNvPr id="1" name=""/>
        <p:cNvGrpSpPr/>
        <p:nvPr/>
      </p:nvGrpSpPr>
      <p:grpSpPr>
        <a:xfrm>
          <a:off x="0" y="0"/>
          <a:ext cx="0" cy="0"/>
          <a:chOff x="0" y="0"/>
          <a:chExt cx="0" cy="0"/>
        </a:xfrm>
      </p:grpSpPr>
      <p:pic>
        <p:nvPicPr>
          <p:cNvPr id="1091" name="image14.pd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2167" y="6261229"/>
            <a:ext cx="840788" cy="351900"/>
          </a:xfrm>
          <a:prstGeom prst="rect">
            <a:avLst/>
          </a:prstGeom>
          <a:ln w="12700">
            <a:miter lim="400000"/>
          </a:ln>
        </p:spPr>
      </p:pic>
      <p:sp>
        <p:nvSpPr>
          <p:cNvPr id="1092" name="Shape 1092"/>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x">
  <p:cSld name="Custom Layout">
    <p:bg>
      <p:bgPr>
        <a:solidFill>
          <a:srgbClr val="FFFFFF"/>
        </a:solidFill>
        <a:effectLst/>
      </p:bgPr>
    </p:bg>
    <p:spTree>
      <p:nvGrpSpPr>
        <p:cNvPr id="1" name=""/>
        <p:cNvGrpSpPr/>
        <p:nvPr/>
      </p:nvGrpSpPr>
      <p:grpSpPr>
        <a:xfrm>
          <a:off x="0" y="0"/>
          <a:ext cx="0" cy="0"/>
          <a:chOff x="0" y="0"/>
          <a:chExt cx="0" cy="0"/>
        </a:xfrm>
      </p:grpSpPr>
      <p:pic>
        <p:nvPicPr>
          <p:cNvPr id="1108" name="image14.pd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2167" y="6261229"/>
            <a:ext cx="840788" cy="351900"/>
          </a:xfrm>
          <a:prstGeom prst="rect">
            <a:avLst/>
          </a:prstGeom>
          <a:ln w="12700">
            <a:miter lim="400000"/>
          </a:ln>
        </p:spPr>
      </p:pic>
      <p:sp>
        <p:nvSpPr>
          <p:cNvPr id="1109" name="Shape 1109"/>
          <p:cNvSpPr>
            <a:spLocks noGrp="1"/>
          </p:cNvSpPr>
          <p:nvPr>
            <p:ph type="title"/>
          </p:nvPr>
        </p:nvSpPr>
        <p:spPr>
          <a:xfrm>
            <a:off x="276391" y="2857500"/>
            <a:ext cx="2466809" cy="1143001"/>
          </a:xfrm>
          <a:prstGeom prst="rect">
            <a:avLst/>
          </a:prstGeom>
        </p:spPr>
        <p:txBody>
          <a:bodyPr lIns="33865" tIns="33865" rIns="33865" bIns="33865">
            <a:normAutofit/>
          </a:bodyPr>
          <a:lstStyle>
            <a:lvl1pPr defTabSz="412750">
              <a:lnSpc>
                <a:spcPct val="100000"/>
              </a:lnSpc>
              <a:defRPr sz="1600" cap="none">
                <a:latin typeface="Century Gothic"/>
                <a:ea typeface="Century Gothic"/>
                <a:cs typeface="Century Gothic"/>
                <a:sym typeface="Century Gothic"/>
              </a:defRPr>
            </a:lvl1pPr>
          </a:lstStyle>
          <a:p>
            <a:r>
              <a:t>Title Text</a:t>
            </a:r>
          </a:p>
        </p:txBody>
      </p:sp>
      <p:sp>
        <p:nvSpPr>
          <p:cNvPr id="1110" name="Shape 1110"/>
          <p:cNvSpPr>
            <a:spLocks noGrp="1"/>
          </p:cNvSpPr>
          <p:nvPr>
            <p:ph type="body" sz="half" idx="1"/>
          </p:nvPr>
        </p:nvSpPr>
        <p:spPr>
          <a:xfrm>
            <a:off x="4066201" y="1978702"/>
            <a:ext cx="7803357" cy="2900598"/>
          </a:xfrm>
          <a:prstGeom prst="rect">
            <a:avLst/>
          </a:prstGeom>
        </p:spPr>
        <p:txBody>
          <a:bodyPr lIns="33865" tIns="33865" rIns="33865" bIns="33865">
            <a:normAutofit/>
          </a:bodyPr>
          <a:lstStyle>
            <a:lvl1pPr algn="l">
              <a:defRPr sz="2200">
                <a:solidFill>
                  <a:srgbClr val="303E47"/>
                </a:solidFill>
                <a:latin typeface="Century Gothic"/>
                <a:ea typeface="Century Gothic"/>
                <a:cs typeface="Century Gothic"/>
                <a:sym typeface="Century Gothic"/>
              </a:defRPr>
            </a:lvl1pPr>
            <a:lvl2pPr algn="l">
              <a:defRPr sz="2200">
                <a:solidFill>
                  <a:srgbClr val="303E47"/>
                </a:solidFill>
                <a:latin typeface="Century Gothic"/>
                <a:ea typeface="Century Gothic"/>
                <a:cs typeface="Century Gothic"/>
                <a:sym typeface="Century Gothic"/>
              </a:defRPr>
            </a:lvl2pPr>
            <a:lvl3pPr algn="l">
              <a:defRPr sz="2200">
                <a:solidFill>
                  <a:srgbClr val="303E47"/>
                </a:solidFill>
                <a:latin typeface="Century Gothic"/>
                <a:ea typeface="Century Gothic"/>
                <a:cs typeface="Century Gothic"/>
                <a:sym typeface="Century Gothic"/>
              </a:defRPr>
            </a:lvl3pPr>
            <a:lvl4pPr algn="l">
              <a:defRPr sz="2200">
                <a:solidFill>
                  <a:srgbClr val="303E47"/>
                </a:solidFill>
                <a:latin typeface="Century Gothic"/>
                <a:ea typeface="Century Gothic"/>
                <a:cs typeface="Century Gothic"/>
                <a:sym typeface="Century Gothic"/>
              </a:defRPr>
            </a:lvl4pPr>
            <a:lvl5pPr algn="l">
              <a:defRPr sz="2200">
                <a:solidFill>
                  <a:srgbClr val="303E47"/>
                </a:solidFill>
                <a:latin typeface="Century Gothic"/>
                <a:ea typeface="Century Gothic"/>
                <a:cs typeface="Century Gothic"/>
                <a:sym typeface="Century Gothic"/>
              </a:defRPr>
            </a:lvl5pPr>
          </a:lstStyle>
          <a:p>
            <a:r>
              <a:t>Body Level One</a:t>
            </a:r>
          </a:p>
          <a:p>
            <a:pPr lvl="1"/>
            <a:r>
              <a:t>Body Level Two</a:t>
            </a:r>
          </a:p>
          <a:p>
            <a:pPr lvl="2"/>
            <a:r>
              <a:t>Body Level Three</a:t>
            </a:r>
          </a:p>
          <a:p>
            <a:pPr lvl="3"/>
            <a:r>
              <a:t>Body Level Four</a:t>
            </a:r>
          </a:p>
          <a:p>
            <a:pPr lvl="4"/>
            <a:r>
              <a:t>Body Level Five</a:t>
            </a:r>
          </a:p>
        </p:txBody>
      </p:sp>
      <p:sp>
        <p:nvSpPr>
          <p:cNvPr id="1111" name="Shape 1111"/>
          <p:cNvSpPr>
            <a:spLocks noGrp="1"/>
          </p:cNvSpPr>
          <p:nvPr>
            <p:ph type="sldNum" sz="quarter" idx="2"/>
          </p:nvPr>
        </p:nvSpPr>
        <p:spPr>
          <a:xfrm>
            <a:off x="5982226" y="6540500"/>
            <a:ext cx="221199" cy="220132"/>
          </a:xfrm>
          <a:prstGeom prst="rect">
            <a:avLst/>
          </a:prstGeom>
        </p:spPr>
        <p:txBody>
          <a:bodyPr lIns="33865" tIns="33865" rIns="33865" bIns="33865" anchor="t"/>
          <a:lstStyle>
            <a:lvl1pPr>
              <a:defRPr>
                <a:latin typeface="Century Gothic"/>
                <a:ea typeface="Century Gothic"/>
                <a:cs typeface="Century Gothic"/>
                <a:sym typeface="Century Gothic"/>
              </a:defRPr>
            </a:lvl1pPr>
          </a:lstStyle>
          <a:p>
            <a:fld id="{86CB4B4D-7CA3-9044-876B-883B54F8677D}" type="slidenum">
              <a:rPr/>
              <a:t>‹#›</a:t>
            </a:fld>
            <a:endParaRPr/>
          </a:p>
        </p:txBody>
      </p:sp>
    </p:spTree>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x">
  <p:cSld name="1_Custom Layout">
    <p:bg>
      <p:bgPr>
        <a:solidFill>
          <a:srgbClr val="FFFFFF"/>
        </a:solidFill>
        <a:effectLst/>
      </p:bgPr>
    </p:bg>
    <p:spTree>
      <p:nvGrpSpPr>
        <p:cNvPr id="1" name=""/>
        <p:cNvGrpSpPr/>
        <p:nvPr/>
      </p:nvGrpSpPr>
      <p:grpSpPr>
        <a:xfrm>
          <a:off x="0" y="0"/>
          <a:ext cx="0" cy="0"/>
          <a:chOff x="0" y="0"/>
          <a:chExt cx="0" cy="0"/>
        </a:xfrm>
      </p:grpSpPr>
      <p:pic>
        <p:nvPicPr>
          <p:cNvPr id="1118" name="image14.pd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2167" y="6261229"/>
            <a:ext cx="840788" cy="351900"/>
          </a:xfrm>
          <a:prstGeom prst="rect">
            <a:avLst/>
          </a:prstGeom>
          <a:ln w="12700">
            <a:miter lim="400000"/>
          </a:ln>
        </p:spPr>
      </p:pic>
      <p:sp>
        <p:nvSpPr>
          <p:cNvPr id="1119" name="Shape 1119"/>
          <p:cNvSpPr>
            <a:spLocks noGrp="1"/>
          </p:cNvSpPr>
          <p:nvPr>
            <p:ph type="title"/>
          </p:nvPr>
        </p:nvSpPr>
        <p:spPr>
          <a:xfrm>
            <a:off x="276391" y="238125"/>
            <a:ext cx="2466809" cy="1143001"/>
          </a:xfrm>
          <a:prstGeom prst="rect">
            <a:avLst/>
          </a:prstGeom>
        </p:spPr>
        <p:txBody>
          <a:bodyPr lIns="33865" tIns="33865" rIns="33865" bIns="33865">
            <a:normAutofit/>
          </a:bodyPr>
          <a:lstStyle>
            <a:lvl1pPr defTabSz="412750">
              <a:lnSpc>
                <a:spcPct val="100000"/>
              </a:lnSpc>
              <a:defRPr sz="2100" cap="none">
                <a:latin typeface="Nokia Neue"/>
                <a:ea typeface="Nokia Neue"/>
                <a:cs typeface="Nokia Neue"/>
                <a:sym typeface="Nokia Neue"/>
              </a:defRPr>
            </a:lvl1pPr>
          </a:lstStyle>
          <a:p>
            <a:r>
              <a:t>Title Text</a:t>
            </a:r>
          </a:p>
        </p:txBody>
      </p:sp>
      <p:sp>
        <p:nvSpPr>
          <p:cNvPr id="1120" name="Shape 1120"/>
          <p:cNvSpPr>
            <a:spLocks noGrp="1"/>
          </p:cNvSpPr>
          <p:nvPr>
            <p:ph type="body" sz="quarter" idx="1"/>
          </p:nvPr>
        </p:nvSpPr>
        <p:spPr>
          <a:xfrm>
            <a:off x="290513" y="1560740"/>
            <a:ext cx="5698007" cy="2900597"/>
          </a:xfrm>
          <a:prstGeom prst="rect">
            <a:avLst/>
          </a:prstGeom>
        </p:spPr>
        <p:txBody>
          <a:bodyPr lIns="33865" tIns="33865" rIns="33865" bIns="33865" anchor="t">
            <a:normAutofit/>
          </a:bodyPr>
          <a:lstStyle>
            <a:lvl1pPr algn="l">
              <a:lnSpc>
                <a:spcPts val="1600"/>
              </a:lnSpc>
              <a:defRPr sz="1300">
                <a:solidFill>
                  <a:srgbClr val="303E47"/>
                </a:solidFill>
                <a:latin typeface="Century Gothic"/>
                <a:ea typeface="Century Gothic"/>
                <a:cs typeface="Century Gothic"/>
                <a:sym typeface="Century Gothic"/>
              </a:defRPr>
            </a:lvl1pPr>
            <a:lvl2pPr algn="l">
              <a:lnSpc>
                <a:spcPts val="1600"/>
              </a:lnSpc>
              <a:defRPr sz="1300">
                <a:solidFill>
                  <a:srgbClr val="303E47"/>
                </a:solidFill>
                <a:latin typeface="Century Gothic"/>
                <a:ea typeface="Century Gothic"/>
                <a:cs typeface="Century Gothic"/>
                <a:sym typeface="Century Gothic"/>
              </a:defRPr>
            </a:lvl2pPr>
            <a:lvl3pPr algn="l">
              <a:lnSpc>
                <a:spcPts val="1600"/>
              </a:lnSpc>
              <a:defRPr sz="1300">
                <a:solidFill>
                  <a:srgbClr val="303E47"/>
                </a:solidFill>
                <a:latin typeface="Century Gothic"/>
                <a:ea typeface="Century Gothic"/>
                <a:cs typeface="Century Gothic"/>
                <a:sym typeface="Century Gothic"/>
              </a:defRPr>
            </a:lvl3pPr>
            <a:lvl4pPr algn="l">
              <a:lnSpc>
                <a:spcPts val="1600"/>
              </a:lnSpc>
              <a:defRPr sz="1300">
                <a:solidFill>
                  <a:srgbClr val="303E47"/>
                </a:solidFill>
                <a:latin typeface="Century Gothic"/>
                <a:ea typeface="Century Gothic"/>
                <a:cs typeface="Century Gothic"/>
                <a:sym typeface="Century Gothic"/>
              </a:defRPr>
            </a:lvl4pPr>
            <a:lvl5pPr algn="l">
              <a:lnSpc>
                <a:spcPts val="1600"/>
              </a:lnSpc>
              <a:defRPr sz="1300">
                <a:solidFill>
                  <a:srgbClr val="303E47"/>
                </a:solidFill>
                <a:latin typeface="Century Gothic"/>
                <a:ea typeface="Century Gothic"/>
                <a:cs typeface="Century Gothic"/>
                <a:sym typeface="Century Gothic"/>
              </a:defRPr>
            </a:lvl5pPr>
          </a:lstStyle>
          <a:p>
            <a:r>
              <a:t>Body Level One</a:t>
            </a:r>
          </a:p>
          <a:p>
            <a:pPr lvl="1"/>
            <a:r>
              <a:t>Body Level Two</a:t>
            </a:r>
          </a:p>
          <a:p>
            <a:pPr lvl="2"/>
            <a:r>
              <a:t>Body Level Three</a:t>
            </a:r>
          </a:p>
          <a:p>
            <a:pPr lvl="3"/>
            <a:r>
              <a:t>Body Level Four</a:t>
            </a:r>
          </a:p>
          <a:p>
            <a:pPr lvl="4"/>
            <a:r>
              <a:t>Body Level Five</a:t>
            </a:r>
          </a:p>
        </p:txBody>
      </p:sp>
      <p:sp>
        <p:nvSpPr>
          <p:cNvPr id="1121" name="Shape 1121"/>
          <p:cNvSpPr>
            <a:spLocks noGrp="1"/>
          </p:cNvSpPr>
          <p:nvPr>
            <p:ph type="sldNum" sz="quarter" idx="2"/>
          </p:nvPr>
        </p:nvSpPr>
        <p:spPr>
          <a:xfrm>
            <a:off x="5982226" y="6540500"/>
            <a:ext cx="221199" cy="220132"/>
          </a:xfrm>
          <a:prstGeom prst="rect">
            <a:avLst/>
          </a:prstGeom>
        </p:spPr>
        <p:txBody>
          <a:bodyPr lIns="33865" tIns="33865" rIns="33865" bIns="33865" anchor="t"/>
          <a:lstStyle>
            <a:lvl1pPr>
              <a:defRPr>
                <a:latin typeface="Century Gothic"/>
                <a:ea typeface="Century Gothic"/>
                <a:cs typeface="Century Gothic"/>
                <a:sym typeface="Century Gothic"/>
              </a:defRPr>
            </a:lvl1pPr>
          </a:lstStyle>
          <a:p>
            <a:fld id="{86CB4B4D-7CA3-9044-876B-883B54F8677D}" type="slidenum">
              <a:rPr/>
              <a:t>‹#›</a:t>
            </a:fld>
            <a:endParaRPr/>
          </a:p>
        </p:txBody>
      </p:sp>
    </p:spTree>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x">
  <p:cSld name="2_Custom Layout">
    <p:bg>
      <p:bgPr>
        <a:solidFill>
          <a:srgbClr val="FFFFFF"/>
        </a:solidFill>
        <a:effectLst/>
      </p:bgPr>
    </p:bg>
    <p:spTree>
      <p:nvGrpSpPr>
        <p:cNvPr id="1" name=""/>
        <p:cNvGrpSpPr/>
        <p:nvPr/>
      </p:nvGrpSpPr>
      <p:grpSpPr>
        <a:xfrm>
          <a:off x="0" y="0"/>
          <a:ext cx="0" cy="0"/>
          <a:chOff x="0" y="0"/>
          <a:chExt cx="0" cy="0"/>
        </a:xfrm>
      </p:grpSpPr>
      <p:pic>
        <p:nvPicPr>
          <p:cNvPr id="1128" name="image14.pd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2167" y="6261229"/>
            <a:ext cx="840788" cy="351900"/>
          </a:xfrm>
          <a:prstGeom prst="rect">
            <a:avLst/>
          </a:prstGeom>
          <a:ln w="12700">
            <a:miter lim="400000"/>
          </a:ln>
        </p:spPr>
      </p:pic>
      <p:sp>
        <p:nvSpPr>
          <p:cNvPr id="1129" name="Shape 1129"/>
          <p:cNvSpPr>
            <a:spLocks noGrp="1"/>
          </p:cNvSpPr>
          <p:nvPr>
            <p:ph type="title"/>
          </p:nvPr>
        </p:nvSpPr>
        <p:spPr>
          <a:xfrm>
            <a:off x="290513" y="417738"/>
            <a:ext cx="5677547" cy="1143002"/>
          </a:xfrm>
          <a:prstGeom prst="rect">
            <a:avLst/>
          </a:prstGeom>
        </p:spPr>
        <p:txBody>
          <a:bodyPr lIns="33865" tIns="33865" rIns="33865" bIns="33865">
            <a:normAutofit/>
          </a:bodyPr>
          <a:lstStyle>
            <a:lvl1pPr defTabSz="514350">
              <a:defRPr sz="3000" cap="none">
                <a:latin typeface="Century Gothic"/>
                <a:ea typeface="Century Gothic"/>
                <a:cs typeface="Century Gothic"/>
                <a:sym typeface="Century Gothic"/>
              </a:defRPr>
            </a:lvl1pPr>
          </a:lstStyle>
          <a:p>
            <a:r>
              <a:t>Title Text</a:t>
            </a:r>
          </a:p>
        </p:txBody>
      </p:sp>
      <p:sp>
        <p:nvSpPr>
          <p:cNvPr id="1130" name="Shape 1130"/>
          <p:cNvSpPr>
            <a:spLocks noGrp="1"/>
          </p:cNvSpPr>
          <p:nvPr>
            <p:ph type="body" sz="quarter" idx="1"/>
          </p:nvPr>
        </p:nvSpPr>
        <p:spPr>
          <a:xfrm>
            <a:off x="290513" y="2308885"/>
            <a:ext cx="5698007" cy="2900598"/>
          </a:xfrm>
          <a:prstGeom prst="rect">
            <a:avLst/>
          </a:prstGeom>
        </p:spPr>
        <p:txBody>
          <a:bodyPr lIns="33865" tIns="33865" rIns="33865" bIns="33865" anchor="t">
            <a:normAutofit/>
          </a:bodyPr>
          <a:lstStyle>
            <a:lvl1pPr algn="l">
              <a:lnSpc>
                <a:spcPts val="1700"/>
              </a:lnSpc>
              <a:defRPr sz="1500">
                <a:solidFill>
                  <a:srgbClr val="303E47"/>
                </a:solidFill>
                <a:latin typeface="Century Gothic"/>
                <a:ea typeface="Century Gothic"/>
                <a:cs typeface="Century Gothic"/>
                <a:sym typeface="Century Gothic"/>
              </a:defRPr>
            </a:lvl1pPr>
            <a:lvl2pPr algn="l">
              <a:lnSpc>
                <a:spcPts val="1700"/>
              </a:lnSpc>
              <a:defRPr sz="1500">
                <a:solidFill>
                  <a:srgbClr val="303E47"/>
                </a:solidFill>
                <a:latin typeface="Century Gothic"/>
                <a:ea typeface="Century Gothic"/>
                <a:cs typeface="Century Gothic"/>
                <a:sym typeface="Century Gothic"/>
              </a:defRPr>
            </a:lvl2pPr>
            <a:lvl3pPr algn="l">
              <a:lnSpc>
                <a:spcPts val="1700"/>
              </a:lnSpc>
              <a:defRPr sz="1500">
                <a:solidFill>
                  <a:srgbClr val="303E47"/>
                </a:solidFill>
                <a:latin typeface="Century Gothic"/>
                <a:ea typeface="Century Gothic"/>
                <a:cs typeface="Century Gothic"/>
                <a:sym typeface="Century Gothic"/>
              </a:defRPr>
            </a:lvl3pPr>
            <a:lvl4pPr algn="l">
              <a:lnSpc>
                <a:spcPts val="1700"/>
              </a:lnSpc>
              <a:defRPr sz="1500">
                <a:solidFill>
                  <a:srgbClr val="303E47"/>
                </a:solidFill>
                <a:latin typeface="Century Gothic"/>
                <a:ea typeface="Century Gothic"/>
                <a:cs typeface="Century Gothic"/>
                <a:sym typeface="Century Gothic"/>
              </a:defRPr>
            </a:lvl4pPr>
            <a:lvl5pPr algn="l">
              <a:lnSpc>
                <a:spcPts val="1700"/>
              </a:lnSpc>
              <a:defRPr sz="1500">
                <a:solidFill>
                  <a:srgbClr val="303E47"/>
                </a:solidFill>
                <a:latin typeface="Century Gothic"/>
                <a:ea typeface="Century Gothic"/>
                <a:cs typeface="Century Gothic"/>
                <a:sym typeface="Century Gothic"/>
              </a:defRPr>
            </a:lvl5pPr>
          </a:lstStyle>
          <a:p>
            <a:r>
              <a:t>Body Level One</a:t>
            </a:r>
          </a:p>
          <a:p>
            <a:pPr lvl="1"/>
            <a:r>
              <a:t>Body Level Two</a:t>
            </a:r>
          </a:p>
          <a:p>
            <a:pPr lvl="2"/>
            <a:r>
              <a:t>Body Level Three</a:t>
            </a:r>
          </a:p>
          <a:p>
            <a:pPr lvl="3"/>
            <a:r>
              <a:t>Body Level Four</a:t>
            </a:r>
          </a:p>
          <a:p>
            <a:pPr lvl="4"/>
            <a:r>
              <a:t>Body Level Five</a:t>
            </a:r>
          </a:p>
        </p:txBody>
      </p:sp>
      <p:sp>
        <p:nvSpPr>
          <p:cNvPr id="1131" name="Shape 1131"/>
          <p:cNvSpPr>
            <a:spLocks noGrp="1"/>
          </p:cNvSpPr>
          <p:nvPr>
            <p:ph type="sldNum" sz="quarter" idx="2"/>
          </p:nvPr>
        </p:nvSpPr>
        <p:spPr>
          <a:xfrm>
            <a:off x="5982226" y="6540500"/>
            <a:ext cx="221199" cy="220132"/>
          </a:xfrm>
          <a:prstGeom prst="rect">
            <a:avLst/>
          </a:prstGeom>
        </p:spPr>
        <p:txBody>
          <a:bodyPr lIns="33865" tIns="33865" rIns="33865" bIns="33865" anchor="t"/>
          <a:lstStyle>
            <a:lvl1pPr>
              <a:defRPr>
                <a:latin typeface="Century Gothic"/>
                <a:ea typeface="Century Gothic"/>
                <a:cs typeface="Century Gothic"/>
                <a:sym typeface="Century Gothic"/>
              </a:defRPr>
            </a:lvl1pPr>
          </a:lstStyle>
          <a:p>
            <a:fld id="{86CB4B4D-7CA3-9044-876B-883B54F8677D}" type="slidenum">
              <a:rPr/>
              <a:t>‹#›</a:t>
            </a:fld>
            <a:endParaRPr/>
          </a:p>
        </p:txBody>
      </p:sp>
    </p:spTree>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x">
  <p:cSld name="Blank ">
    <p:bg>
      <p:bgPr>
        <a:solidFill>
          <a:srgbClr val="FFFFFF"/>
        </a:solidFill>
        <a:effectLst/>
      </p:bgPr>
    </p:bg>
    <p:spTree>
      <p:nvGrpSpPr>
        <p:cNvPr id="1" name=""/>
        <p:cNvGrpSpPr/>
        <p:nvPr/>
      </p:nvGrpSpPr>
      <p:grpSpPr>
        <a:xfrm>
          <a:off x="0" y="0"/>
          <a:ext cx="0" cy="0"/>
          <a:chOff x="0" y="0"/>
          <a:chExt cx="0" cy="0"/>
        </a:xfrm>
      </p:grpSpPr>
      <p:pic>
        <p:nvPicPr>
          <p:cNvPr id="1138" name="image14.pd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2167" y="6261229"/>
            <a:ext cx="840788" cy="351900"/>
          </a:xfrm>
          <a:prstGeom prst="rect">
            <a:avLst/>
          </a:prstGeom>
          <a:ln w="12700">
            <a:miter lim="400000"/>
          </a:ln>
        </p:spPr>
      </p:pic>
      <p:sp>
        <p:nvSpPr>
          <p:cNvPr id="1139" name="Shape 1139"/>
          <p:cNvSpPr/>
          <p:nvPr/>
        </p:nvSpPr>
        <p:spPr>
          <a:xfrm>
            <a:off x="783922" y="6456364"/>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chemeClr val="accent1"/>
                </a:solidFill>
                <a:latin typeface="Noto Sans Regular"/>
                <a:ea typeface="Noto Sans Regular"/>
                <a:cs typeface="Noto Sans Regular"/>
                <a:sym typeface="Noto Sans Regular"/>
              </a:defRPr>
            </a:lvl1pPr>
          </a:lstStyle>
          <a:p>
            <a:r>
              <a:t>8.2.2017</a:t>
            </a:r>
          </a:p>
        </p:txBody>
      </p:sp>
      <p:sp>
        <p:nvSpPr>
          <p:cNvPr id="1140" name="Shape 1140"/>
          <p:cNvSpPr/>
          <p:nvPr/>
        </p:nvSpPr>
        <p:spPr>
          <a:xfrm>
            <a:off x="2225373" y="6456364"/>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chemeClr val="accent1"/>
                </a:solidFill>
                <a:latin typeface="Noto Sans Regular"/>
                <a:ea typeface="Noto Sans Regular"/>
                <a:cs typeface="Noto Sans Regular"/>
                <a:sym typeface="Noto Sans Regular"/>
              </a:defRPr>
            </a:lvl1pPr>
          </a:lstStyle>
          <a:p>
            <a:r>
              <a:t>Author  |  Unit  |  Classification</a:t>
            </a:r>
          </a:p>
        </p:txBody>
      </p:sp>
      <p:sp>
        <p:nvSpPr>
          <p:cNvPr id="1141" name="Shape 1141"/>
          <p:cNvSpPr>
            <a:spLocks noGrp="1"/>
          </p:cNvSpPr>
          <p:nvPr>
            <p:ph type="sldNum" sz="quarter" idx="2"/>
          </p:nvPr>
        </p:nvSpPr>
        <p:spPr>
          <a:xfrm>
            <a:off x="425147" y="6456364"/>
            <a:ext cx="127001" cy="127001"/>
          </a:xfrm>
          <a:prstGeom prst="rect">
            <a:avLst/>
          </a:prstGeom>
        </p:spPr>
        <p:txBody>
          <a:bodyPr/>
          <a:lstStyle>
            <a:lvl1pPr algn="l" defTabSz="914400">
              <a:defRPr sz="800">
                <a:solidFill>
                  <a:schemeClr val="accent1"/>
                </a:solidFill>
                <a:latin typeface="Noto Sans Regular"/>
                <a:ea typeface="Noto Sans Regular"/>
                <a:cs typeface="Noto Sans Regular"/>
                <a:sym typeface="Noto Sans Regular"/>
              </a:defRPr>
            </a:lvl1pPr>
          </a:lstStyle>
          <a:p>
            <a:fld id="{86CB4B4D-7CA3-9044-876B-883B54F8677D}" type="slidenum">
              <a:rPr/>
              <a:t>‹#›</a:t>
            </a:fld>
            <a:endParaRPr/>
          </a:p>
        </p:txBody>
      </p:sp>
      <p:pic>
        <p:nvPicPr>
          <p:cNvPr id="1142" name="image4.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tx">
  <p:cSld name="2_Title Only">
    <p:bg>
      <p:bgPr>
        <a:solidFill>
          <a:srgbClr val="FFFFFF"/>
        </a:solidFill>
        <a:effectLst/>
      </p:bgPr>
    </p:bg>
    <p:spTree>
      <p:nvGrpSpPr>
        <p:cNvPr id="1" name=""/>
        <p:cNvGrpSpPr/>
        <p:nvPr/>
      </p:nvGrpSpPr>
      <p:grpSpPr>
        <a:xfrm>
          <a:off x="0" y="0"/>
          <a:ext cx="0" cy="0"/>
          <a:chOff x="0" y="0"/>
          <a:chExt cx="0" cy="0"/>
        </a:xfrm>
      </p:grpSpPr>
      <p:pic>
        <p:nvPicPr>
          <p:cNvPr id="1149" name="image14.pd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2167" y="6261229"/>
            <a:ext cx="840788" cy="351900"/>
          </a:xfrm>
          <a:prstGeom prst="rect">
            <a:avLst/>
          </a:prstGeom>
          <a:ln w="12700">
            <a:miter lim="400000"/>
          </a:ln>
        </p:spPr>
      </p:pic>
      <p:sp>
        <p:nvSpPr>
          <p:cNvPr id="1150" name="Shape 1150"/>
          <p:cNvSpPr>
            <a:spLocks noGrp="1"/>
          </p:cNvSpPr>
          <p:nvPr>
            <p:ph type="title"/>
          </p:nvPr>
        </p:nvSpPr>
        <p:spPr>
          <a:xfrm>
            <a:off x="553376" y="2941688"/>
            <a:ext cx="11085250" cy="974627"/>
          </a:xfrm>
          <a:prstGeom prst="rect">
            <a:avLst/>
          </a:prstGeom>
        </p:spPr>
        <p:txBody>
          <a:bodyPr lIns="25400" tIns="25400" rIns="25400" bIns="25400">
            <a:normAutofit/>
          </a:bodyPr>
          <a:lstStyle>
            <a:lvl1pPr algn="ctr" defTabSz="457189">
              <a:lnSpc>
                <a:spcPct val="100000"/>
              </a:lnSpc>
              <a:defRPr sz="3000" cap="none">
                <a:solidFill>
                  <a:srgbClr val="53585F"/>
                </a:solidFill>
                <a:latin typeface="Century Gothic"/>
                <a:ea typeface="Century Gothic"/>
                <a:cs typeface="Century Gothic"/>
                <a:sym typeface="Century Gothic"/>
              </a:defRPr>
            </a:lvl1pPr>
          </a:lstStyle>
          <a:p>
            <a:r>
              <a:t>Title Text</a:t>
            </a:r>
          </a:p>
        </p:txBody>
      </p:sp>
      <p:sp>
        <p:nvSpPr>
          <p:cNvPr id="1151" name="Shape 1151"/>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x">
  <p:cSld name="flims">
    <p:bg>
      <p:bgPr>
        <a:solidFill>
          <a:srgbClr val="000000"/>
        </a:solidFill>
        <a:effectLst/>
      </p:bgPr>
    </p:bg>
    <p:spTree>
      <p:nvGrpSpPr>
        <p:cNvPr id="1" name=""/>
        <p:cNvGrpSpPr/>
        <p:nvPr/>
      </p:nvGrpSpPr>
      <p:grpSpPr>
        <a:xfrm>
          <a:off x="0" y="0"/>
          <a:ext cx="0" cy="0"/>
          <a:chOff x="0" y="0"/>
          <a:chExt cx="0" cy="0"/>
        </a:xfrm>
      </p:grpSpPr>
      <p:sp>
        <p:nvSpPr>
          <p:cNvPr id="1158" name="Shape 1158"/>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tx">
  <p:cSld name="3_Title and Content">
    <p:bg>
      <p:bgPr>
        <a:solidFill>
          <a:srgbClr val="FFFFFF"/>
        </a:solidFill>
        <a:effectLst/>
      </p:bgPr>
    </p:bg>
    <p:spTree>
      <p:nvGrpSpPr>
        <p:cNvPr id="1" name=""/>
        <p:cNvGrpSpPr/>
        <p:nvPr/>
      </p:nvGrpSpPr>
      <p:grpSpPr>
        <a:xfrm>
          <a:off x="0" y="0"/>
          <a:ext cx="0" cy="0"/>
          <a:chOff x="0" y="0"/>
          <a:chExt cx="0" cy="0"/>
        </a:xfrm>
      </p:grpSpPr>
      <p:sp>
        <p:nvSpPr>
          <p:cNvPr id="1175" name="Shape 1175"/>
          <p:cNvSpPr/>
          <p:nvPr/>
        </p:nvSpPr>
        <p:spPr>
          <a:xfrm>
            <a:off x="-1400" y="-1"/>
            <a:ext cx="4049349" cy="6873601"/>
          </a:xfrm>
          <a:prstGeom prst="rect">
            <a:avLst/>
          </a:prstGeom>
          <a:solidFill>
            <a:schemeClr val="accent2"/>
          </a:solidFill>
          <a:ln w="12700">
            <a:miter lim="400000"/>
          </a:ln>
        </p:spPr>
        <p:txBody>
          <a:bodyPr lIns="33864" tIns="33864" rIns="33864" bIns="33864" anchor="ctr"/>
          <a:lstStyle/>
          <a:p>
            <a:pPr>
              <a:defRPr sz="1300">
                <a:solidFill>
                  <a:srgbClr val="FFFFFF"/>
                </a:solidFill>
                <a:latin typeface="Century Gothic"/>
                <a:ea typeface="Century Gothic"/>
                <a:cs typeface="Century Gothic"/>
                <a:sym typeface="Century Gothic"/>
              </a:defRPr>
            </a:pPr>
            <a:endParaRPr/>
          </a:p>
        </p:txBody>
      </p:sp>
      <p:sp>
        <p:nvSpPr>
          <p:cNvPr id="1176" name="Shape 1176"/>
          <p:cNvSpPr>
            <a:spLocks noGrp="1"/>
          </p:cNvSpPr>
          <p:nvPr>
            <p:ph type="title"/>
          </p:nvPr>
        </p:nvSpPr>
        <p:spPr>
          <a:xfrm>
            <a:off x="474553" y="475359"/>
            <a:ext cx="2965764" cy="1072589"/>
          </a:xfrm>
          <a:prstGeom prst="rect">
            <a:avLst/>
          </a:prstGeom>
        </p:spPr>
        <p:txBody>
          <a:bodyPr lIns="33865" tIns="33865" rIns="33865" bIns="33865">
            <a:normAutofit/>
          </a:bodyPr>
          <a:lstStyle>
            <a:lvl1pPr defTabSz="412750">
              <a:lnSpc>
                <a:spcPts val="1900"/>
              </a:lnSpc>
              <a:defRPr sz="1600" cap="none">
                <a:solidFill>
                  <a:srgbClr val="FFFFFF"/>
                </a:solidFill>
                <a:latin typeface="Century Gothic"/>
                <a:ea typeface="Century Gothic"/>
                <a:cs typeface="Century Gothic"/>
                <a:sym typeface="Century Gothic"/>
              </a:defRPr>
            </a:lvl1pPr>
          </a:lstStyle>
          <a:p>
            <a:r>
              <a:t>Title Text</a:t>
            </a:r>
          </a:p>
        </p:txBody>
      </p:sp>
      <p:pic>
        <p:nvPicPr>
          <p:cNvPr id="1177" name="image9.pd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4553" y="6261229"/>
            <a:ext cx="840786" cy="351900"/>
          </a:xfrm>
          <a:prstGeom prst="rect">
            <a:avLst/>
          </a:prstGeom>
          <a:ln w="12700">
            <a:miter lim="400000"/>
          </a:ln>
        </p:spPr>
      </p:pic>
      <p:sp>
        <p:nvSpPr>
          <p:cNvPr id="1178" name="Shape 1178"/>
          <p:cNvSpPr>
            <a:spLocks noGrp="1"/>
          </p:cNvSpPr>
          <p:nvPr>
            <p:ph type="body" sz="quarter" idx="1"/>
          </p:nvPr>
        </p:nvSpPr>
        <p:spPr>
          <a:xfrm>
            <a:off x="474553" y="1825625"/>
            <a:ext cx="2965764" cy="4157925"/>
          </a:xfrm>
          <a:prstGeom prst="rect">
            <a:avLst/>
          </a:prstGeom>
        </p:spPr>
        <p:txBody>
          <a:bodyPr lIns="33865" tIns="33865" rIns="33865" bIns="33865">
            <a:normAutofit/>
          </a:bodyPr>
          <a:lstStyle>
            <a:lvl1pPr algn="l">
              <a:lnSpc>
                <a:spcPts val="2800"/>
              </a:lnSpc>
              <a:defRPr sz="2400">
                <a:solidFill>
                  <a:srgbClr val="FFFFFF"/>
                </a:solidFill>
                <a:latin typeface="Century Gothic"/>
                <a:ea typeface="Century Gothic"/>
                <a:cs typeface="Century Gothic"/>
                <a:sym typeface="Century Gothic"/>
              </a:defRPr>
            </a:lvl1pPr>
            <a:lvl2pPr algn="l">
              <a:lnSpc>
                <a:spcPts val="2800"/>
              </a:lnSpc>
              <a:defRPr sz="2400">
                <a:solidFill>
                  <a:srgbClr val="FFFFFF"/>
                </a:solidFill>
                <a:latin typeface="Century Gothic"/>
                <a:ea typeface="Century Gothic"/>
                <a:cs typeface="Century Gothic"/>
                <a:sym typeface="Century Gothic"/>
              </a:defRPr>
            </a:lvl2pPr>
            <a:lvl3pPr algn="l">
              <a:lnSpc>
                <a:spcPts val="2800"/>
              </a:lnSpc>
              <a:defRPr sz="2400">
                <a:solidFill>
                  <a:srgbClr val="FFFFFF"/>
                </a:solidFill>
                <a:latin typeface="Century Gothic"/>
                <a:ea typeface="Century Gothic"/>
                <a:cs typeface="Century Gothic"/>
                <a:sym typeface="Century Gothic"/>
              </a:defRPr>
            </a:lvl3pPr>
            <a:lvl4pPr algn="l">
              <a:lnSpc>
                <a:spcPts val="2800"/>
              </a:lnSpc>
              <a:defRPr sz="2400">
                <a:solidFill>
                  <a:srgbClr val="FFFFFF"/>
                </a:solidFill>
                <a:latin typeface="Century Gothic"/>
                <a:ea typeface="Century Gothic"/>
                <a:cs typeface="Century Gothic"/>
                <a:sym typeface="Century Gothic"/>
              </a:defRPr>
            </a:lvl4pPr>
            <a:lvl5pPr algn="l">
              <a:lnSpc>
                <a:spcPts val="2800"/>
              </a:lnSpc>
              <a:defRPr sz="2400">
                <a:solidFill>
                  <a:srgbClr val="FFFFFF"/>
                </a:solidFill>
                <a:latin typeface="Century Gothic"/>
                <a:ea typeface="Century Gothic"/>
                <a:cs typeface="Century Gothic"/>
                <a:sym typeface="Century Gothic"/>
              </a:defRPr>
            </a:lvl5pPr>
          </a:lstStyle>
          <a:p>
            <a:r>
              <a:t>Body Level One</a:t>
            </a:r>
          </a:p>
          <a:p>
            <a:pPr lvl="1"/>
            <a:r>
              <a:t>Body Level Two</a:t>
            </a:r>
          </a:p>
          <a:p>
            <a:pPr lvl="2"/>
            <a:r>
              <a:t>Body Level Three</a:t>
            </a:r>
          </a:p>
          <a:p>
            <a:pPr lvl="3"/>
            <a:r>
              <a:t>Body Level Four</a:t>
            </a:r>
          </a:p>
          <a:p>
            <a:pPr lvl="4"/>
            <a:r>
              <a:t>Body Level Five</a:t>
            </a:r>
          </a:p>
        </p:txBody>
      </p:sp>
      <p:sp>
        <p:nvSpPr>
          <p:cNvPr id="1179" name="Shape 1179"/>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x">
  <p:cSld name="Title Slide Orange/Image">
    <p:bg>
      <p:bgPr>
        <a:solidFill>
          <a:srgbClr val="FFFFFF"/>
        </a:solidFill>
        <a:effectLst/>
      </p:bgPr>
    </p:bg>
    <p:spTree>
      <p:nvGrpSpPr>
        <p:cNvPr id="1" name=""/>
        <p:cNvGrpSpPr/>
        <p:nvPr/>
      </p:nvGrpSpPr>
      <p:grpSpPr>
        <a:xfrm>
          <a:off x="0" y="0"/>
          <a:ext cx="0" cy="0"/>
          <a:chOff x="0" y="0"/>
          <a:chExt cx="0" cy="0"/>
        </a:xfrm>
      </p:grpSpPr>
      <p:sp>
        <p:nvSpPr>
          <p:cNvPr id="1196" name="Shape 1196"/>
          <p:cNvSpPr/>
          <p:nvPr/>
        </p:nvSpPr>
        <p:spPr>
          <a:xfrm>
            <a:off x="1" y="1215189"/>
            <a:ext cx="6103088" cy="5642812"/>
          </a:xfrm>
          <a:prstGeom prst="rect">
            <a:avLst/>
          </a:prstGeom>
          <a:solidFill>
            <a:schemeClr val="accent3"/>
          </a:solidFill>
          <a:ln w="12700">
            <a:miter lim="400000"/>
          </a:ln>
        </p:spPr>
        <p:txBody>
          <a:bodyPr lIns="33864" tIns="33864" rIns="33864" bIns="33864" anchor="ctr"/>
          <a:lstStyle/>
          <a:p>
            <a:pPr>
              <a:defRPr sz="3200">
                <a:solidFill>
                  <a:srgbClr val="FFFFFF"/>
                </a:solidFill>
                <a:latin typeface="Century Gothic"/>
                <a:ea typeface="Century Gothic"/>
                <a:cs typeface="Century Gothic"/>
                <a:sym typeface="Century Gothic"/>
              </a:defRPr>
            </a:pPr>
            <a:endParaRPr/>
          </a:p>
        </p:txBody>
      </p:sp>
      <p:sp>
        <p:nvSpPr>
          <p:cNvPr id="1197" name="Shape 1197"/>
          <p:cNvSpPr/>
          <p:nvPr/>
        </p:nvSpPr>
        <p:spPr>
          <a:xfrm>
            <a:off x="783922" y="6456364"/>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FFFFF"/>
                </a:solidFill>
                <a:latin typeface="Noto Sans Regular"/>
                <a:ea typeface="Noto Sans Regular"/>
                <a:cs typeface="Noto Sans Regular"/>
                <a:sym typeface="Noto Sans Regular"/>
              </a:defRPr>
            </a:lvl1pPr>
          </a:lstStyle>
          <a:p>
            <a:r>
              <a:t>8.2.2017</a:t>
            </a:r>
          </a:p>
        </p:txBody>
      </p:sp>
      <p:sp>
        <p:nvSpPr>
          <p:cNvPr id="1198" name="Shape 1198"/>
          <p:cNvSpPr/>
          <p:nvPr/>
        </p:nvSpPr>
        <p:spPr>
          <a:xfrm>
            <a:off x="2225373" y="6456364"/>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FFFFF"/>
                </a:solidFill>
                <a:latin typeface="Noto Sans Regular"/>
                <a:ea typeface="Noto Sans Regular"/>
                <a:cs typeface="Noto Sans Regular"/>
                <a:sym typeface="Noto Sans Regular"/>
              </a:defRPr>
            </a:lvl1pPr>
          </a:lstStyle>
          <a:p>
            <a:r>
              <a:t>Author  |  Unit  |  Classification</a:t>
            </a:r>
          </a:p>
        </p:txBody>
      </p:sp>
      <p:sp>
        <p:nvSpPr>
          <p:cNvPr id="1199" name="Shape 1199"/>
          <p:cNvSpPr>
            <a:spLocks noGrp="1"/>
          </p:cNvSpPr>
          <p:nvPr>
            <p:ph type="sldNum" sz="quarter" idx="2"/>
          </p:nvPr>
        </p:nvSpPr>
        <p:spPr>
          <a:xfrm>
            <a:off x="425147" y="6456364"/>
            <a:ext cx="127001" cy="127001"/>
          </a:xfrm>
          <a:prstGeom prst="rect">
            <a:avLst/>
          </a:prstGeom>
        </p:spPr>
        <p:txBody>
          <a:bodyPr/>
          <a:lstStyle>
            <a:lvl1pPr algn="l" defTabSz="914400">
              <a:defRPr sz="800">
                <a:solidFill>
                  <a:srgbClr val="FFFFFF"/>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1200" name="Shape 1200"/>
          <p:cNvSpPr>
            <a:spLocks noGrp="1"/>
          </p:cNvSpPr>
          <p:nvPr>
            <p:ph type="pic" idx="13"/>
          </p:nvPr>
        </p:nvSpPr>
        <p:spPr>
          <a:xfrm>
            <a:off x="6100800" y="1215189"/>
            <a:ext cx="6091200" cy="5642812"/>
          </a:xfrm>
          <a:prstGeom prst="rect">
            <a:avLst/>
          </a:prstGeom>
        </p:spPr>
        <p:txBody>
          <a:bodyPr lIns="91439" tIns="45719" rIns="91439" bIns="45719" anchor="t"/>
          <a:lstStyle/>
          <a:p>
            <a:endParaRPr/>
          </a:p>
        </p:txBody>
      </p:sp>
      <p:sp>
        <p:nvSpPr>
          <p:cNvPr id="1201" name="Shape 1201"/>
          <p:cNvSpPr>
            <a:spLocks noGrp="1"/>
          </p:cNvSpPr>
          <p:nvPr>
            <p:ph type="body" sz="quarter" idx="1"/>
          </p:nvPr>
        </p:nvSpPr>
        <p:spPr>
          <a:xfrm>
            <a:off x="168113" y="4974649"/>
            <a:ext cx="4785468" cy="1087958"/>
          </a:xfrm>
          <a:prstGeom prst="rect">
            <a:avLst/>
          </a:prstGeom>
        </p:spPr>
        <p:txBody>
          <a:bodyPr lIns="33865" tIns="33865" rIns="33865" bIns="33865">
            <a:normAutofit/>
          </a:bodyPr>
          <a:lstStyle>
            <a:lvl1pPr algn="l">
              <a:defRPr sz="1800">
                <a:solidFill>
                  <a:srgbClr val="FFFFFF"/>
                </a:solidFill>
                <a:latin typeface="Century Gothic"/>
                <a:ea typeface="Century Gothic"/>
                <a:cs typeface="Century Gothic"/>
                <a:sym typeface="Century Gothic"/>
              </a:defRPr>
            </a:lvl1pPr>
            <a:lvl2pPr indent="457189" algn="l">
              <a:defRPr sz="1800">
                <a:solidFill>
                  <a:srgbClr val="FFFFFF"/>
                </a:solidFill>
                <a:latin typeface="Century Gothic"/>
                <a:ea typeface="Century Gothic"/>
                <a:cs typeface="Century Gothic"/>
                <a:sym typeface="Century Gothic"/>
              </a:defRPr>
            </a:lvl2pPr>
            <a:lvl3pPr indent="914378" algn="l">
              <a:defRPr sz="1800">
                <a:solidFill>
                  <a:srgbClr val="FFFFFF"/>
                </a:solidFill>
                <a:latin typeface="Century Gothic"/>
                <a:ea typeface="Century Gothic"/>
                <a:cs typeface="Century Gothic"/>
                <a:sym typeface="Century Gothic"/>
              </a:defRPr>
            </a:lvl3pPr>
            <a:lvl4pPr indent="1371565" algn="l">
              <a:defRPr sz="1800">
                <a:solidFill>
                  <a:srgbClr val="FFFFFF"/>
                </a:solidFill>
                <a:latin typeface="Century Gothic"/>
                <a:ea typeface="Century Gothic"/>
                <a:cs typeface="Century Gothic"/>
                <a:sym typeface="Century Gothic"/>
              </a:defRPr>
            </a:lvl4pPr>
            <a:lvl5pPr indent="1828754" algn="l">
              <a:defRPr sz="1800">
                <a:solidFill>
                  <a:srgbClr val="FFFFFF"/>
                </a:solidFill>
                <a:latin typeface="Century Gothic"/>
                <a:ea typeface="Century Gothic"/>
                <a:cs typeface="Century Gothic"/>
                <a:sym typeface="Century Gothic"/>
              </a:defRPr>
            </a:lvl5pPr>
          </a:lstStyle>
          <a:p>
            <a:r>
              <a:t>Body Level One</a:t>
            </a:r>
          </a:p>
          <a:p>
            <a:pPr lvl="1"/>
            <a:r>
              <a:t>Body Level Two</a:t>
            </a:r>
          </a:p>
          <a:p>
            <a:pPr lvl="2"/>
            <a:r>
              <a:t>Body Level Three</a:t>
            </a:r>
          </a:p>
          <a:p>
            <a:pPr lvl="3"/>
            <a:r>
              <a:t>Body Level Four</a:t>
            </a:r>
          </a:p>
          <a:p>
            <a:pPr lvl="4"/>
            <a:r>
              <a:t>Body Level Five</a:t>
            </a:r>
          </a:p>
        </p:txBody>
      </p:sp>
      <p:sp>
        <p:nvSpPr>
          <p:cNvPr id="1202" name="Shape 1202"/>
          <p:cNvSpPr>
            <a:spLocks noGrp="1"/>
          </p:cNvSpPr>
          <p:nvPr>
            <p:ph type="title"/>
          </p:nvPr>
        </p:nvSpPr>
        <p:spPr>
          <a:xfrm>
            <a:off x="168113" y="1359574"/>
            <a:ext cx="5467510" cy="3377243"/>
          </a:xfrm>
          <a:prstGeom prst="rect">
            <a:avLst/>
          </a:prstGeom>
        </p:spPr>
        <p:txBody>
          <a:bodyPr lIns="33865" tIns="33865" rIns="33865" bIns="33865" anchor="b">
            <a:normAutofit/>
          </a:bodyPr>
          <a:lstStyle>
            <a:lvl1pPr defTabSz="412750">
              <a:lnSpc>
                <a:spcPts val="1900"/>
              </a:lnSpc>
              <a:defRPr sz="7200" b="1" cap="none">
                <a:solidFill>
                  <a:srgbClr val="FFFFFF"/>
                </a:solidFill>
                <a:latin typeface="Noto Sans"/>
                <a:ea typeface="Noto Sans"/>
                <a:cs typeface="Noto Sans"/>
                <a:sym typeface="Noto Sans"/>
              </a:defRPr>
            </a:lvl1pPr>
          </a:lstStyle>
          <a:p>
            <a:r>
              <a:t>Title Text</a:t>
            </a:r>
          </a:p>
        </p:txBody>
      </p:sp>
      <p:pic>
        <p:nvPicPr>
          <p:cNvPr id="1203" name="image15.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x">
  <p:cSld name="Two Content Black">
    <p:bg>
      <p:bgPr>
        <a:solidFill>
          <a:srgbClr val="FFFFFF"/>
        </a:solidFill>
        <a:effectLst/>
      </p:bgPr>
    </p:bg>
    <p:spTree>
      <p:nvGrpSpPr>
        <p:cNvPr id="1" name=""/>
        <p:cNvGrpSpPr/>
        <p:nvPr/>
      </p:nvGrpSpPr>
      <p:grpSpPr>
        <a:xfrm>
          <a:off x="0" y="0"/>
          <a:ext cx="0" cy="0"/>
          <a:chOff x="0" y="0"/>
          <a:chExt cx="0" cy="0"/>
        </a:xfrm>
      </p:grpSpPr>
      <p:pic>
        <p:nvPicPr>
          <p:cNvPr id="1210" name="image14.pd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2167" y="6261229"/>
            <a:ext cx="840788" cy="351900"/>
          </a:xfrm>
          <a:prstGeom prst="rect">
            <a:avLst/>
          </a:prstGeom>
          <a:ln w="12700">
            <a:miter lim="400000"/>
          </a:ln>
        </p:spPr>
      </p:pic>
      <p:sp>
        <p:nvSpPr>
          <p:cNvPr id="1211" name="Shape 1211"/>
          <p:cNvSpPr>
            <a:spLocks noGrp="1"/>
          </p:cNvSpPr>
          <p:nvPr>
            <p:ph type="body" sz="half" idx="1"/>
          </p:nvPr>
        </p:nvSpPr>
        <p:spPr>
          <a:xfrm>
            <a:off x="319008" y="2052499"/>
            <a:ext cx="5472562" cy="4105276"/>
          </a:xfrm>
          <a:prstGeom prst="rect">
            <a:avLst/>
          </a:prstGeom>
        </p:spPr>
        <p:txBody>
          <a:bodyPr lIns="33865" tIns="33865" rIns="33865" bIns="33865">
            <a:normAutofit/>
          </a:bodyPr>
          <a:lstStyle>
            <a:lvl1pPr algn="l">
              <a:lnSpc>
                <a:spcPts val="2800"/>
              </a:lnSpc>
              <a:defRPr sz="2400">
                <a:solidFill>
                  <a:schemeClr val="accent1"/>
                </a:solidFill>
                <a:latin typeface="Century Gothic"/>
                <a:ea typeface="Century Gothic"/>
                <a:cs typeface="Century Gothic"/>
                <a:sym typeface="Century Gothic"/>
              </a:defRPr>
            </a:lvl1pPr>
            <a:lvl2pPr algn="l">
              <a:lnSpc>
                <a:spcPts val="2800"/>
              </a:lnSpc>
              <a:defRPr sz="2400">
                <a:solidFill>
                  <a:schemeClr val="accent1"/>
                </a:solidFill>
                <a:latin typeface="Century Gothic"/>
                <a:ea typeface="Century Gothic"/>
                <a:cs typeface="Century Gothic"/>
                <a:sym typeface="Century Gothic"/>
              </a:defRPr>
            </a:lvl2pPr>
            <a:lvl3pPr algn="l">
              <a:lnSpc>
                <a:spcPts val="2800"/>
              </a:lnSpc>
              <a:defRPr sz="2400">
                <a:solidFill>
                  <a:schemeClr val="accent1"/>
                </a:solidFill>
                <a:latin typeface="Century Gothic"/>
                <a:ea typeface="Century Gothic"/>
                <a:cs typeface="Century Gothic"/>
                <a:sym typeface="Century Gothic"/>
              </a:defRPr>
            </a:lvl3pPr>
            <a:lvl4pPr algn="l">
              <a:lnSpc>
                <a:spcPts val="2800"/>
              </a:lnSpc>
              <a:defRPr sz="2400">
                <a:solidFill>
                  <a:schemeClr val="accent1"/>
                </a:solidFill>
                <a:latin typeface="Century Gothic"/>
                <a:ea typeface="Century Gothic"/>
                <a:cs typeface="Century Gothic"/>
                <a:sym typeface="Century Gothic"/>
              </a:defRPr>
            </a:lvl4pPr>
            <a:lvl5pPr algn="l">
              <a:lnSpc>
                <a:spcPts val="2800"/>
              </a:lnSpc>
              <a:defRPr sz="2400">
                <a:solidFill>
                  <a:schemeClr val="accent1"/>
                </a:solidFill>
                <a:latin typeface="Century Gothic"/>
                <a:ea typeface="Century Gothic"/>
                <a:cs typeface="Century Gothic"/>
                <a:sym typeface="Century Gothic"/>
              </a:defRPr>
            </a:lvl5pPr>
          </a:lstStyle>
          <a:p>
            <a:r>
              <a:t>Body Level One</a:t>
            </a:r>
          </a:p>
          <a:p>
            <a:pPr lvl="1"/>
            <a:r>
              <a:t>Body Level Two</a:t>
            </a:r>
          </a:p>
          <a:p>
            <a:pPr lvl="2"/>
            <a:r>
              <a:t>Body Level Three</a:t>
            </a:r>
          </a:p>
          <a:p>
            <a:pPr lvl="3"/>
            <a:r>
              <a:t>Body Level Four</a:t>
            </a:r>
          </a:p>
          <a:p>
            <a:pPr lvl="4"/>
            <a:r>
              <a:t>Body Level Five</a:t>
            </a:r>
          </a:p>
        </p:txBody>
      </p:sp>
      <p:sp>
        <p:nvSpPr>
          <p:cNvPr id="1212" name="Shape 1212"/>
          <p:cNvSpPr/>
          <p:nvPr/>
        </p:nvSpPr>
        <p:spPr>
          <a:xfrm>
            <a:off x="783922" y="6456364"/>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chemeClr val="accent1"/>
                </a:solidFill>
                <a:latin typeface="Noto Sans Regular"/>
                <a:ea typeface="Noto Sans Regular"/>
                <a:cs typeface="Noto Sans Regular"/>
                <a:sym typeface="Noto Sans Regular"/>
              </a:defRPr>
            </a:lvl1pPr>
          </a:lstStyle>
          <a:p>
            <a:r>
              <a:t>8.2.2017</a:t>
            </a:r>
          </a:p>
        </p:txBody>
      </p:sp>
      <p:sp>
        <p:nvSpPr>
          <p:cNvPr id="1213" name="Shape 1213"/>
          <p:cNvSpPr/>
          <p:nvPr/>
        </p:nvSpPr>
        <p:spPr>
          <a:xfrm>
            <a:off x="2225373" y="6456364"/>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chemeClr val="accent1"/>
                </a:solidFill>
                <a:latin typeface="Noto Sans Regular"/>
                <a:ea typeface="Noto Sans Regular"/>
                <a:cs typeface="Noto Sans Regular"/>
                <a:sym typeface="Noto Sans Regular"/>
              </a:defRPr>
            </a:lvl1pPr>
          </a:lstStyle>
          <a:p>
            <a:r>
              <a:t>Author  |  Unit  |  Classification</a:t>
            </a:r>
          </a:p>
        </p:txBody>
      </p:sp>
      <p:sp>
        <p:nvSpPr>
          <p:cNvPr id="1214" name="Shape 1214"/>
          <p:cNvSpPr>
            <a:spLocks noGrp="1"/>
          </p:cNvSpPr>
          <p:nvPr>
            <p:ph type="sldNum" sz="quarter" idx="2"/>
          </p:nvPr>
        </p:nvSpPr>
        <p:spPr>
          <a:xfrm>
            <a:off x="425147" y="6456364"/>
            <a:ext cx="127001" cy="127001"/>
          </a:xfrm>
          <a:prstGeom prst="rect">
            <a:avLst/>
          </a:prstGeom>
        </p:spPr>
        <p:txBody>
          <a:bodyPr/>
          <a:lstStyle>
            <a:lvl1pPr algn="l" defTabSz="914400">
              <a:defRPr sz="800">
                <a:solidFill>
                  <a:schemeClr val="accent1"/>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1215" name="Shape 1215"/>
          <p:cNvSpPr>
            <a:spLocks noGrp="1"/>
          </p:cNvSpPr>
          <p:nvPr>
            <p:ph type="title"/>
          </p:nvPr>
        </p:nvSpPr>
        <p:spPr>
          <a:xfrm>
            <a:off x="303933" y="1018161"/>
            <a:ext cx="11415081" cy="818440"/>
          </a:xfrm>
          <a:prstGeom prst="rect">
            <a:avLst/>
          </a:prstGeom>
        </p:spPr>
        <p:txBody>
          <a:bodyPr lIns="33865" tIns="33865" rIns="33865" bIns="33865">
            <a:normAutofit/>
          </a:bodyPr>
          <a:lstStyle>
            <a:lvl1pPr defTabSz="412750">
              <a:lnSpc>
                <a:spcPts val="1900"/>
              </a:lnSpc>
              <a:defRPr sz="1600" b="1" cap="none">
                <a:latin typeface="Noto Sans"/>
                <a:ea typeface="Noto Sans"/>
                <a:cs typeface="Noto Sans"/>
                <a:sym typeface="Noto Sans"/>
              </a:defRPr>
            </a:lvl1pPr>
          </a:lstStyle>
          <a:p>
            <a:r>
              <a:t>Title Text</a:t>
            </a:r>
          </a:p>
        </p:txBody>
      </p:sp>
      <p:pic>
        <p:nvPicPr>
          <p:cNvPr id="1216" name="image15.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x">
  <p:cSld name="Title Slide Gray/Image">
    <p:bg>
      <p:bgPr>
        <a:solidFill>
          <a:srgbClr val="FFFFFF"/>
        </a:solidFill>
        <a:effectLst/>
      </p:bgPr>
    </p:bg>
    <p:spTree>
      <p:nvGrpSpPr>
        <p:cNvPr id="1" name=""/>
        <p:cNvGrpSpPr/>
        <p:nvPr/>
      </p:nvGrpSpPr>
      <p:grpSpPr>
        <a:xfrm>
          <a:off x="0" y="0"/>
          <a:ext cx="0" cy="0"/>
          <a:chOff x="0" y="0"/>
          <a:chExt cx="0" cy="0"/>
        </a:xfrm>
      </p:grpSpPr>
      <p:sp>
        <p:nvSpPr>
          <p:cNvPr id="1223" name="Shape 1223"/>
          <p:cNvSpPr/>
          <p:nvPr/>
        </p:nvSpPr>
        <p:spPr>
          <a:xfrm>
            <a:off x="0" y="1170192"/>
            <a:ext cx="6106888" cy="5686183"/>
          </a:xfrm>
          <a:prstGeom prst="rect">
            <a:avLst/>
          </a:prstGeom>
          <a:solidFill>
            <a:schemeClr val="accent5"/>
          </a:solidFill>
          <a:ln w="12700">
            <a:miter lim="400000"/>
          </a:ln>
        </p:spPr>
        <p:txBody>
          <a:bodyPr lIns="33864" tIns="33864" rIns="33864" bIns="33864" anchor="ctr"/>
          <a:lstStyle/>
          <a:p>
            <a:pPr>
              <a:defRPr sz="3200">
                <a:solidFill>
                  <a:srgbClr val="FFFFFF"/>
                </a:solidFill>
                <a:latin typeface="Century Gothic"/>
                <a:ea typeface="Century Gothic"/>
                <a:cs typeface="Century Gothic"/>
                <a:sym typeface="Century Gothic"/>
              </a:defRPr>
            </a:pPr>
            <a:endParaRPr/>
          </a:p>
        </p:txBody>
      </p:sp>
      <p:sp>
        <p:nvSpPr>
          <p:cNvPr id="1224" name="Shape 1224"/>
          <p:cNvSpPr>
            <a:spLocks noGrp="1"/>
          </p:cNvSpPr>
          <p:nvPr>
            <p:ph type="pic" idx="13"/>
          </p:nvPr>
        </p:nvSpPr>
        <p:spPr>
          <a:xfrm>
            <a:off x="6100800" y="1170192"/>
            <a:ext cx="6091200" cy="5687808"/>
          </a:xfrm>
          <a:prstGeom prst="rect">
            <a:avLst/>
          </a:prstGeom>
        </p:spPr>
        <p:txBody>
          <a:bodyPr lIns="91439" tIns="45719" rIns="91439" bIns="45719" anchor="t"/>
          <a:lstStyle/>
          <a:p>
            <a:endParaRPr/>
          </a:p>
        </p:txBody>
      </p:sp>
      <p:sp>
        <p:nvSpPr>
          <p:cNvPr id="1225" name="Shape 1225"/>
          <p:cNvSpPr/>
          <p:nvPr/>
        </p:nvSpPr>
        <p:spPr>
          <a:xfrm>
            <a:off x="783922" y="6456364"/>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FFFFF"/>
                </a:solidFill>
                <a:latin typeface="Noto Sans Regular"/>
                <a:ea typeface="Noto Sans Regular"/>
                <a:cs typeface="Noto Sans Regular"/>
                <a:sym typeface="Noto Sans Regular"/>
              </a:defRPr>
            </a:lvl1pPr>
          </a:lstStyle>
          <a:p>
            <a:r>
              <a:t>8.2.2017</a:t>
            </a:r>
          </a:p>
        </p:txBody>
      </p:sp>
      <p:sp>
        <p:nvSpPr>
          <p:cNvPr id="1226" name="Shape 1226"/>
          <p:cNvSpPr/>
          <p:nvPr/>
        </p:nvSpPr>
        <p:spPr>
          <a:xfrm>
            <a:off x="2225373" y="6456364"/>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FFFFF"/>
                </a:solidFill>
                <a:latin typeface="Noto Sans Regular"/>
                <a:ea typeface="Noto Sans Regular"/>
                <a:cs typeface="Noto Sans Regular"/>
                <a:sym typeface="Noto Sans Regular"/>
              </a:defRPr>
            </a:lvl1pPr>
          </a:lstStyle>
          <a:p>
            <a:r>
              <a:t>Author  |  Unit  |  Classification</a:t>
            </a:r>
          </a:p>
        </p:txBody>
      </p:sp>
      <p:sp>
        <p:nvSpPr>
          <p:cNvPr id="1227" name="Shape 1227"/>
          <p:cNvSpPr>
            <a:spLocks noGrp="1"/>
          </p:cNvSpPr>
          <p:nvPr>
            <p:ph type="sldNum" sz="quarter" idx="2"/>
          </p:nvPr>
        </p:nvSpPr>
        <p:spPr>
          <a:xfrm>
            <a:off x="425147" y="6456364"/>
            <a:ext cx="127001" cy="127001"/>
          </a:xfrm>
          <a:prstGeom prst="rect">
            <a:avLst/>
          </a:prstGeom>
        </p:spPr>
        <p:txBody>
          <a:bodyPr/>
          <a:lstStyle>
            <a:lvl1pPr algn="l" defTabSz="914400">
              <a:defRPr sz="800">
                <a:solidFill>
                  <a:srgbClr val="FFFFFF"/>
                </a:solidFill>
                <a:latin typeface="Noto Sans Regular"/>
                <a:ea typeface="Noto Sans Regular"/>
                <a:cs typeface="Noto Sans Regular"/>
                <a:sym typeface="Noto Sans Regular"/>
              </a:defRPr>
            </a:lvl1pPr>
          </a:lstStyle>
          <a:p>
            <a:fld id="{86CB4B4D-7CA3-9044-876B-883B54F8677D}" type="slidenum">
              <a:rPr/>
              <a:t>‹#›</a:t>
            </a:fld>
            <a:endParaRPr/>
          </a:p>
        </p:txBody>
      </p:sp>
      <p:sp>
        <p:nvSpPr>
          <p:cNvPr id="1228" name="Shape 1228"/>
          <p:cNvSpPr>
            <a:spLocks noGrp="1"/>
          </p:cNvSpPr>
          <p:nvPr>
            <p:ph type="body" sz="quarter" idx="1"/>
          </p:nvPr>
        </p:nvSpPr>
        <p:spPr>
          <a:xfrm>
            <a:off x="284708" y="5134638"/>
            <a:ext cx="4785467" cy="1087958"/>
          </a:xfrm>
          <a:prstGeom prst="rect">
            <a:avLst/>
          </a:prstGeom>
        </p:spPr>
        <p:txBody>
          <a:bodyPr lIns="33865" tIns="33865" rIns="33865" bIns="33865">
            <a:normAutofit/>
          </a:bodyPr>
          <a:lstStyle>
            <a:lvl1pPr algn="l">
              <a:defRPr sz="1800">
                <a:solidFill>
                  <a:srgbClr val="FFFFFF"/>
                </a:solidFill>
                <a:latin typeface="Century Gothic"/>
                <a:ea typeface="Century Gothic"/>
                <a:cs typeface="Century Gothic"/>
                <a:sym typeface="Century Gothic"/>
              </a:defRPr>
            </a:lvl1pPr>
            <a:lvl2pPr indent="457189" algn="l">
              <a:defRPr sz="1800">
                <a:solidFill>
                  <a:srgbClr val="FFFFFF"/>
                </a:solidFill>
                <a:latin typeface="Century Gothic"/>
                <a:ea typeface="Century Gothic"/>
                <a:cs typeface="Century Gothic"/>
                <a:sym typeface="Century Gothic"/>
              </a:defRPr>
            </a:lvl2pPr>
            <a:lvl3pPr indent="914378" algn="l">
              <a:defRPr sz="1800">
                <a:solidFill>
                  <a:srgbClr val="FFFFFF"/>
                </a:solidFill>
                <a:latin typeface="Century Gothic"/>
                <a:ea typeface="Century Gothic"/>
                <a:cs typeface="Century Gothic"/>
                <a:sym typeface="Century Gothic"/>
              </a:defRPr>
            </a:lvl3pPr>
            <a:lvl4pPr indent="1371565" algn="l">
              <a:defRPr sz="1800">
                <a:solidFill>
                  <a:srgbClr val="FFFFFF"/>
                </a:solidFill>
                <a:latin typeface="Century Gothic"/>
                <a:ea typeface="Century Gothic"/>
                <a:cs typeface="Century Gothic"/>
                <a:sym typeface="Century Gothic"/>
              </a:defRPr>
            </a:lvl4pPr>
            <a:lvl5pPr indent="1828754" algn="l">
              <a:defRPr sz="1800">
                <a:solidFill>
                  <a:srgbClr val="FFFFFF"/>
                </a:solidFill>
                <a:latin typeface="Century Gothic"/>
                <a:ea typeface="Century Gothic"/>
                <a:cs typeface="Century Gothic"/>
                <a:sym typeface="Century Gothic"/>
              </a:defRPr>
            </a:lvl5pPr>
          </a:lstStyle>
          <a:p>
            <a:r>
              <a:t>Body Level One</a:t>
            </a:r>
          </a:p>
          <a:p>
            <a:pPr lvl="1"/>
            <a:r>
              <a:t>Body Level Two</a:t>
            </a:r>
          </a:p>
          <a:p>
            <a:pPr lvl="2"/>
            <a:r>
              <a:t>Body Level Three</a:t>
            </a:r>
          </a:p>
          <a:p>
            <a:pPr lvl="3"/>
            <a:r>
              <a:t>Body Level Four</a:t>
            </a:r>
          </a:p>
          <a:p>
            <a:pPr lvl="4"/>
            <a:r>
              <a:t>Body Level Five</a:t>
            </a:r>
          </a:p>
        </p:txBody>
      </p:sp>
      <p:sp>
        <p:nvSpPr>
          <p:cNvPr id="1229" name="Shape 1229"/>
          <p:cNvSpPr>
            <a:spLocks noGrp="1"/>
          </p:cNvSpPr>
          <p:nvPr>
            <p:ph type="title"/>
          </p:nvPr>
        </p:nvSpPr>
        <p:spPr>
          <a:xfrm>
            <a:off x="284706" y="1543168"/>
            <a:ext cx="5467510" cy="3377243"/>
          </a:xfrm>
          <a:prstGeom prst="rect">
            <a:avLst/>
          </a:prstGeom>
        </p:spPr>
        <p:txBody>
          <a:bodyPr lIns="33865" tIns="33865" rIns="33865" bIns="33865" anchor="b">
            <a:normAutofit/>
          </a:bodyPr>
          <a:lstStyle>
            <a:lvl1pPr defTabSz="412750">
              <a:lnSpc>
                <a:spcPts val="1900"/>
              </a:lnSpc>
              <a:defRPr sz="7200" b="1" cap="none">
                <a:solidFill>
                  <a:srgbClr val="FFFFFF"/>
                </a:solidFill>
                <a:latin typeface="Noto Sans"/>
                <a:ea typeface="Noto Sans"/>
                <a:cs typeface="Noto Sans"/>
                <a:sym typeface="Noto Sans"/>
              </a:defRPr>
            </a:lvl1pPr>
          </a:lstStyle>
          <a:p>
            <a:r>
              <a:t>Title Text</a:t>
            </a:r>
          </a:p>
        </p:txBody>
      </p:sp>
      <p:pic>
        <p:nvPicPr>
          <p:cNvPr id="1230" name="image15.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Tree>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x">
  <p:cSld name="Title - Top">
    <p:bg>
      <p:bgPr>
        <a:solidFill>
          <a:srgbClr val="FFFFFF"/>
        </a:solidFill>
        <a:effectLst/>
      </p:bgPr>
    </p:bg>
    <p:spTree>
      <p:nvGrpSpPr>
        <p:cNvPr id="1" name=""/>
        <p:cNvGrpSpPr/>
        <p:nvPr/>
      </p:nvGrpSpPr>
      <p:grpSpPr>
        <a:xfrm>
          <a:off x="0" y="0"/>
          <a:ext cx="0" cy="0"/>
          <a:chOff x="0" y="0"/>
          <a:chExt cx="0" cy="0"/>
        </a:xfrm>
      </p:grpSpPr>
      <p:pic>
        <p:nvPicPr>
          <p:cNvPr id="1237" name="image14.pd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2167" y="6261229"/>
            <a:ext cx="840788" cy="351900"/>
          </a:xfrm>
          <a:prstGeom prst="rect">
            <a:avLst/>
          </a:prstGeom>
          <a:ln w="12700">
            <a:miter lim="400000"/>
          </a:ln>
        </p:spPr>
      </p:pic>
      <p:sp>
        <p:nvSpPr>
          <p:cNvPr id="1238" name="Shape 1238"/>
          <p:cNvSpPr>
            <a:spLocks noGrp="1"/>
          </p:cNvSpPr>
          <p:nvPr>
            <p:ph type="title"/>
          </p:nvPr>
        </p:nvSpPr>
        <p:spPr>
          <a:xfrm>
            <a:off x="298875" y="2823772"/>
            <a:ext cx="3344004" cy="1143001"/>
          </a:xfrm>
          <a:prstGeom prst="rect">
            <a:avLst/>
          </a:prstGeom>
        </p:spPr>
        <p:txBody>
          <a:bodyPr lIns="33865" tIns="33865" rIns="33865" bIns="33865">
            <a:normAutofit/>
          </a:bodyPr>
          <a:lstStyle>
            <a:lvl1pPr defTabSz="412750">
              <a:lnSpc>
                <a:spcPts val="1900"/>
              </a:lnSpc>
              <a:defRPr sz="5600" cap="none">
                <a:latin typeface="Century Gothic"/>
                <a:ea typeface="Century Gothic"/>
                <a:cs typeface="Century Gothic"/>
                <a:sym typeface="Century Gothic"/>
              </a:defRPr>
            </a:lvl1pPr>
          </a:lstStyle>
          <a:p>
            <a:r>
              <a:t>Title Text</a:t>
            </a:r>
          </a:p>
        </p:txBody>
      </p:sp>
      <p:sp>
        <p:nvSpPr>
          <p:cNvPr id="1239" name="Shape 1239"/>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x">
  <p:cSld name="4_Title and Content">
    <p:bg>
      <p:bgPr>
        <a:solidFill>
          <a:srgbClr val="FFFFFF"/>
        </a:solidFill>
        <a:effectLst/>
      </p:bgPr>
    </p:bg>
    <p:spTree>
      <p:nvGrpSpPr>
        <p:cNvPr id="1" name=""/>
        <p:cNvGrpSpPr/>
        <p:nvPr/>
      </p:nvGrpSpPr>
      <p:grpSpPr>
        <a:xfrm>
          <a:off x="0" y="0"/>
          <a:ext cx="0" cy="0"/>
          <a:chOff x="0" y="0"/>
          <a:chExt cx="0" cy="0"/>
        </a:xfrm>
      </p:grpSpPr>
      <p:sp>
        <p:nvSpPr>
          <p:cNvPr id="1246" name="Shape 1246"/>
          <p:cNvSpPr/>
          <p:nvPr/>
        </p:nvSpPr>
        <p:spPr>
          <a:xfrm>
            <a:off x="-1400" y="-1"/>
            <a:ext cx="4049349" cy="6873601"/>
          </a:xfrm>
          <a:prstGeom prst="rect">
            <a:avLst/>
          </a:prstGeom>
          <a:solidFill>
            <a:schemeClr val="accent3"/>
          </a:solidFill>
          <a:ln w="12700">
            <a:miter lim="400000"/>
          </a:ln>
        </p:spPr>
        <p:txBody>
          <a:bodyPr lIns="33864" tIns="33864" rIns="33864" bIns="33864" anchor="ctr"/>
          <a:lstStyle/>
          <a:p>
            <a:pPr>
              <a:defRPr sz="1300">
                <a:solidFill>
                  <a:srgbClr val="FFFFFF"/>
                </a:solidFill>
                <a:latin typeface="Century Gothic"/>
                <a:ea typeface="Century Gothic"/>
                <a:cs typeface="Century Gothic"/>
                <a:sym typeface="Century Gothic"/>
              </a:defRPr>
            </a:pPr>
            <a:endParaRPr/>
          </a:p>
        </p:txBody>
      </p:sp>
      <p:sp>
        <p:nvSpPr>
          <p:cNvPr id="1247" name="Shape 1247"/>
          <p:cNvSpPr>
            <a:spLocks noGrp="1"/>
          </p:cNvSpPr>
          <p:nvPr>
            <p:ph type="title"/>
          </p:nvPr>
        </p:nvSpPr>
        <p:spPr>
          <a:xfrm>
            <a:off x="474553" y="475359"/>
            <a:ext cx="2965764" cy="1072589"/>
          </a:xfrm>
          <a:prstGeom prst="rect">
            <a:avLst/>
          </a:prstGeom>
        </p:spPr>
        <p:txBody>
          <a:bodyPr lIns="33865" tIns="33865" rIns="33865" bIns="33865">
            <a:normAutofit/>
          </a:bodyPr>
          <a:lstStyle>
            <a:lvl1pPr defTabSz="412750">
              <a:lnSpc>
                <a:spcPts val="1900"/>
              </a:lnSpc>
              <a:defRPr sz="1600" cap="none">
                <a:solidFill>
                  <a:srgbClr val="303E47"/>
                </a:solidFill>
                <a:latin typeface="Century Gothic"/>
                <a:ea typeface="Century Gothic"/>
                <a:cs typeface="Century Gothic"/>
                <a:sym typeface="Century Gothic"/>
              </a:defRPr>
            </a:lvl1pPr>
          </a:lstStyle>
          <a:p>
            <a:r>
              <a:t>Title Text</a:t>
            </a:r>
          </a:p>
        </p:txBody>
      </p:sp>
      <p:sp>
        <p:nvSpPr>
          <p:cNvPr id="1248" name="Shape 1248"/>
          <p:cNvSpPr>
            <a:spLocks noGrp="1"/>
          </p:cNvSpPr>
          <p:nvPr>
            <p:ph type="body" sz="quarter" idx="1"/>
          </p:nvPr>
        </p:nvSpPr>
        <p:spPr>
          <a:xfrm>
            <a:off x="474553" y="1825625"/>
            <a:ext cx="2965764" cy="4157925"/>
          </a:xfrm>
          <a:prstGeom prst="rect">
            <a:avLst/>
          </a:prstGeom>
        </p:spPr>
        <p:txBody>
          <a:bodyPr lIns="33865" tIns="33865" rIns="33865" bIns="33865">
            <a:normAutofit/>
          </a:bodyPr>
          <a:lstStyle>
            <a:lvl1pPr algn="l">
              <a:lnSpc>
                <a:spcPts val="2800"/>
              </a:lnSpc>
              <a:defRPr sz="2400">
                <a:solidFill>
                  <a:srgbClr val="303E47"/>
                </a:solidFill>
                <a:latin typeface="Century Gothic"/>
                <a:ea typeface="Century Gothic"/>
                <a:cs typeface="Century Gothic"/>
                <a:sym typeface="Century Gothic"/>
              </a:defRPr>
            </a:lvl1pPr>
            <a:lvl2pPr algn="l">
              <a:lnSpc>
                <a:spcPts val="2800"/>
              </a:lnSpc>
              <a:defRPr sz="2400">
                <a:solidFill>
                  <a:srgbClr val="303E47"/>
                </a:solidFill>
                <a:latin typeface="Century Gothic"/>
                <a:ea typeface="Century Gothic"/>
                <a:cs typeface="Century Gothic"/>
                <a:sym typeface="Century Gothic"/>
              </a:defRPr>
            </a:lvl2pPr>
            <a:lvl3pPr algn="l">
              <a:lnSpc>
                <a:spcPts val="2800"/>
              </a:lnSpc>
              <a:defRPr sz="2400">
                <a:solidFill>
                  <a:srgbClr val="303E47"/>
                </a:solidFill>
                <a:latin typeface="Century Gothic"/>
                <a:ea typeface="Century Gothic"/>
                <a:cs typeface="Century Gothic"/>
                <a:sym typeface="Century Gothic"/>
              </a:defRPr>
            </a:lvl3pPr>
            <a:lvl4pPr algn="l">
              <a:lnSpc>
                <a:spcPts val="2800"/>
              </a:lnSpc>
              <a:defRPr sz="2400">
                <a:solidFill>
                  <a:srgbClr val="303E47"/>
                </a:solidFill>
                <a:latin typeface="Century Gothic"/>
                <a:ea typeface="Century Gothic"/>
                <a:cs typeface="Century Gothic"/>
                <a:sym typeface="Century Gothic"/>
              </a:defRPr>
            </a:lvl4pPr>
            <a:lvl5pPr algn="l">
              <a:lnSpc>
                <a:spcPts val="2800"/>
              </a:lnSpc>
              <a:defRPr sz="2400">
                <a:solidFill>
                  <a:srgbClr val="303E47"/>
                </a:solidFill>
                <a:latin typeface="Century Gothic"/>
                <a:ea typeface="Century Gothic"/>
                <a:cs typeface="Century Gothic"/>
                <a:sym typeface="Century Gothic"/>
              </a:defRPr>
            </a:lvl5pPr>
          </a:lstStyle>
          <a:p>
            <a:r>
              <a:t>Body Level One</a:t>
            </a:r>
          </a:p>
          <a:p>
            <a:pPr lvl="1"/>
            <a:r>
              <a:t>Body Level Two</a:t>
            </a:r>
          </a:p>
          <a:p>
            <a:pPr lvl="2"/>
            <a:r>
              <a:t>Body Level Three</a:t>
            </a:r>
          </a:p>
          <a:p>
            <a:pPr lvl="3"/>
            <a:r>
              <a:t>Body Level Four</a:t>
            </a:r>
          </a:p>
          <a:p>
            <a:pPr lvl="4"/>
            <a:r>
              <a:t>Body Level Five</a:t>
            </a:r>
          </a:p>
        </p:txBody>
      </p:sp>
      <p:pic>
        <p:nvPicPr>
          <p:cNvPr id="1249" name="image14.pd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4553" y="6261229"/>
            <a:ext cx="840788" cy="351900"/>
          </a:xfrm>
          <a:prstGeom prst="rect">
            <a:avLst/>
          </a:prstGeom>
          <a:ln w="12700">
            <a:miter lim="400000"/>
          </a:ln>
        </p:spPr>
      </p:pic>
      <p:sp>
        <p:nvSpPr>
          <p:cNvPr id="1250" name="Shape 1250"/>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tx">
  <p:cSld name="1_Title and Content">
    <p:bg>
      <p:bgPr>
        <a:solidFill>
          <a:srgbClr val="FFFFFF"/>
        </a:solidFill>
        <a:effectLst/>
      </p:bgPr>
    </p:bg>
    <p:spTree>
      <p:nvGrpSpPr>
        <p:cNvPr id="1" name=""/>
        <p:cNvGrpSpPr/>
        <p:nvPr/>
      </p:nvGrpSpPr>
      <p:grpSpPr>
        <a:xfrm>
          <a:off x="0" y="0"/>
          <a:ext cx="0" cy="0"/>
          <a:chOff x="0" y="0"/>
          <a:chExt cx="0" cy="0"/>
        </a:xfrm>
      </p:grpSpPr>
      <p:sp>
        <p:nvSpPr>
          <p:cNvPr id="1257" name="Shape 1257"/>
          <p:cNvSpPr/>
          <p:nvPr/>
        </p:nvSpPr>
        <p:spPr>
          <a:xfrm>
            <a:off x="-1400" y="-1"/>
            <a:ext cx="4049349" cy="6873601"/>
          </a:xfrm>
          <a:prstGeom prst="rect">
            <a:avLst/>
          </a:prstGeom>
          <a:solidFill>
            <a:schemeClr val="accent2"/>
          </a:solidFill>
          <a:ln w="12700">
            <a:miter lim="400000"/>
          </a:ln>
        </p:spPr>
        <p:txBody>
          <a:bodyPr lIns="33864" tIns="33864" rIns="33864" bIns="33864" anchor="ctr"/>
          <a:lstStyle/>
          <a:p>
            <a:pPr>
              <a:defRPr sz="1300">
                <a:solidFill>
                  <a:srgbClr val="FFFFFF"/>
                </a:solidFill>
                <a:latin typeface="Century Gothic"/>
                <a:ea typeface="Century Gothic"/>
                <a:cs typeface="Century Gothic"/>
                <a:sym typeface="Century Gothic"/>
              </a:defRPr>
            </a:pPr>
            <a:endParaRPr/>
          </a:p>
        </p:txBody>
      </p:sp>
      <p:sp>
        <p:nvSpPr>
          <p:cNvPr id="1258" name="Shape 1258"/>
          <p:cNvSpPr>
            <a:spLocks noGrp="1"/>
          </p:cNvSpPr>
          <p:nvPr>
            <p:ph type="title"/>
          </p:nvPr>
        </p:nvSpPr>
        <p:spPr>
          <a:xfrm>
            <a:off x="474553" y="475359"/>
            <a:ext cx="2965764" cy="1717427"/>
          </a:xfrm>
          <a:prstGeom prst="rect">
            <a:avLst/>
          </a:prstGeom>
        </p:spPr>
        <p:txBody>
          <a:bodyPr lIns="33865" tIns="33865" rIns="33865" bIns="33865">
            <a:normAutofit/>
          </a:bodyPr>
          <a:lstStyle>
            <a:lvl1pPr defTabSz="412750">
              <a:lnSpc>
                <a:spcPts val="1900"/>
              </a:lnSpc>
              <a:defRPr sz="1600" cap="none">
                <a:solidFill>
                  <a:srgbClr val="FFFFFF"/>
                </a:solidFill>
                <a:latin typeface="Century Gothic"/>
                <a:ea typeface="Century Gothic"/>
                <a:cs typeface="Century Gothic"/>
                <a:sym typeface="Century Gothic"/>
              </a:defRPr>
            </a:lvl1pPr>
          </a:lstStyle>
          <a:p>
            <a:r>
              <a:t>Title Text</a:t>
            </a:r>
          </a:p>
        </p:txBody>
      </p:sp>
      <p:pic>
        <p:nvPicPr>
          <p:cNvPr id="1259" name="image9.pd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4553" y="6261229"/>
            <a:ext cx="840786" cy="351900"/>
          </a:xfrm>
          <a:prstGeom prst="rect">
            <a:avLst/>
          </a:prstGeom>
          <a:ln w="12700">
            <a:miter lim="400000"/>
          </a:ln>
        </p:spPr>
      </p:pic>
      <p:sp>
        <p:nvSpPr>
          <p:cNvPr id="1260" name="Shape 1260"/>
          <p:cNvSpPr>
            <a:spLocks noGrp="1"/>
          </p:cNvSpPr>
          <p:nvPr>
            <p:ph type="body" sz="quarter" idx="1"/>
          </p:nvPr>
        </p:nvSpPr>
        <p:spPr>
          <a:xfrm>
            <a:off x="474553" y="2615644"/>
            <a:ext cx="2965764" cy="3288007"/>
          </a:xfrm>
          <a:prstGeom prst="rect">
            <a:avLst/>
          </a:prstGeom>
        </p:spPr>
        <p:txBody>
          <a:bodyPr lIns="33865" tIns="33865" rIns="33865" bIns="33865">
            <a:normAutofit/>
          </a:bodyPr>
          <a:lstStyle>
            <a:lvl1pPr algn="l">
              <a:lnSpc>
                <a:spcPts val="2800"/>
              </a:lnSpc>
              <a:defRPr sz="2400">
                <a:solidFill>
                  <a:srgbClr val="FFFFFF"/>
                </a:solidFill>
                <a:latin typeface="Century Gothic"/>
                <a:ea typeface="Century Gothic"/>
                <a:cs typeface="Century Gothic"/>
                <a:sym typeface="Century Gothic"/>
              </a:defRPr>
            </a:lvl1pPr>
            <a:lvl2pPr algn="l">
              <a:lnSpc>
                <a:spcPts val="2800"/>
              </a:lnSpc>
              <a:defRPr sz="2400">
                <a:solidFill>
                  <a:srgbClr val="FFFFFF"/>
                </a:solidFill>
                <a:latin typeface="Century Gothic"/>
                <a:ea typeface="Century Gothic"/>
                <a:cs typeface="Century Gothic"/>
                <a:sym typeface="Century Gothic"/>
              </a:defRPr>
            </a:lvl2pPr>
            <a:lvl3pPr algn="l">
              <a:lnSpc>
                <a:spcPts val="2800"/>
              </a:lnSpc>
              <a:defRPr sz="2400">
                <a:solidFill>
                  <a:srgbClr val="FFFFFF"/>
                </a:solidFill>
                <a:latin typeface="Century Gothic"/>
                <a:ea typeface="Century Gothic"/>
                <a:cs typeface="Century Gothic"/>
                <a:sym typeface="Century Gothic"/>
              </a:defRPr>
            </a:lvl3pPr>
            <a:lvl4pPr algn="l">
              <a:lnSpc>
                <a:spcPts val="2800"/>
              </a:lnSpc>
              <a:defRPr sz="2400">
                <a:solidFill>
                  <a:srgbClr val="FFFFFF"/>
                </a:solidFill>
                <a:latin typeface="Century Gothic"/>
                <a:ea typeface="Century Gothic"/>
                <a:cs typeface="Century Gothic"/>
                <a:sym typeface="Century Gothic"/>
              </a:defRPr>
            </a:lvl4pPr>
            <a:lvl5pPr algn="l">
              <a:lnSpc>
                <a:spcPts val="2800"/>
              </a:lnSpc>
              <a:defRPr sz="2400">
                <a:solidFill>
                  <a:srgbClr val="FFFFFF"/>
                </a:solidFill>
                <a:latin typeface="Century Gothic"/>
                <a:ea typeface="Century Gothic"/>
                <a:cs typeface="Century Gothic"/>
                <a:sym typeface="Century Gothic"/>
              </a:defRPr>
            </a:lvl5pPr>
          </a:lstStyle>
          <a:p>
            <a:r>
              <a:t>Body Level One</a:t>
            </a:r>
          </a:p>
          <a:p>
            <a:pPr lvl="1"/>
            <a:r>
              <a:t>Body Level Two</a:t>
            </a:r>
          </a:p>
          <a:p>
            <a:pPr lvl="2"/>
            <a:r>
              <a:t>Body Level Three</a:t>
            </a:r>
          </a:p>
          <a:p>
            <a:pPr lvl="3"/>
            <a:r>
              <a:t>Body Level Four</a:t>
            </a:r>
          </a:p>
          <a:p>
            <a:pPr lvl="4"/>
            <a:r>
              <a:t>Body Level Five</a:t>
            </a:r>
          </a:p>
        </p:txBody>
      </p:sp>
      <p:sp>
        <p:nvSpPr>
          <p:cNvPr id="1261" name="Shape 1261"/>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tx">
  <p:cSld name="Headline only">
    <p:bg>
      <p:bgPr>
        <a:solidFill>
          <a:srgbClr val="FFFFFF"/>
        </a:solidFill>
        <a:effectLst/>
      </p:bgPr>
    </p:bg>
    <p:spTree>
      <p:nvGrpSpPr>
        <p:cNvPr id="1" name=""/>
        <p:cNvGrpSpPr/>
        <p:nvPr/>
      </p:nvGrpSpPr>
      <p:grpSpPr>
        <a:xfrm>
          <a:off x="0" y="0"/>
          <a:ext cx="0" cy="0"/>
          <a:chOff x="0" y="0"/>
          <a:chExt cx="0" cy="0"/>
        </a:xfrm>
      </p:grpSpPr>
      <p:pic>
        <p:nvPicPr>
          <p:cNvPr id="1268" name="image14.pd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2167" y="6261229"/>
            <a:ext cx="840788" cy="351900"/>
          </a:xfrm>
          <a:prstGeom prst="rect">
            <a:avLst/>
          </a:prstGeom>
          <a:ln w="12700">
            <a:miter lim="400000"/>
          </a:ln>
        </p:spPr>
      </p:pic>
      <p:sp>
        <p:nvSpPr>
          <p:cNvPr id="1269" name="Shape 1269"/>
          <p:cNvSpPr>
            <a:spLocks noGrp="1"/>
          </p:cNvSpPr>
          <p:nvPr>
            <p:ph type="body" sz="quarter" idx="1"/>
          </p:nvPr>
        </p:nvSpPr>
        <p:spPr>
          <a:xfrm>
            <a:off x="431213" y="1220755"/>
            <a:ext cx="11328987" cy="384341"/>
          </a:xfrm>
          <a:prstGeom prst="rect">
            <a:avLst/>
          </a:prstGeom>
        </p:spPr>
        <p:txBody>
          <a:bodyPr lIns="33865" tIns="33865" rIns="33865" bIns="33865">
            <a:normAutofit/>
          </a:bodyPr>
          <a:lstStyle>
            <a:lvl1pPr algn="l">
              <a:spcBef>
                <a:spcPts val="800"/>
              </a:spcBef>
              <a:defRPr sz="2400">
                <a:solidFill>
                  <a:srgbClr val="303E47"/>
                </a:solidFill>
                <a:latin typeface="Arial"/>
                <a:ea typeface="Arial"/>
                <a:cs typeface="Arial"/>
                <a:sym typeface="Arial"/>
              </a:defRPr>
            </a:lvl1pPr>
            <a:lvl2pPr algn="l">
              <a:spcBef>
                <a:spcPts val="800"/>
              </a:spcBef>
              <a:defRPr sz="2400">
                <a:solidFill>
                  <a:srgbClr val="303E47"/>
                </a:solidFill>
                <a:latin typeface="Arial"/>
                <a:ea typeface="Arial"/>
                <a:cs typeface="Arial"/>
                <a:sym typeface="Arial"/>
              </a:defRPr>
            </a:lvl2pPr>
            <a:lvl3pPr algn="l">
              <a:spcBef>
                <a:spcPts val="800"/>
              </a:spcBef>
              <a:defRPr sz="2400">
                <a:solidFill>
                  <a:srgbClr val="303E47"/>
                </a:solidFill>
                <a:latin typeface="Arial"/>
                <a:ea typeface="Arial"/>
                <a:cs typeface="Arial"/>
                <a:sym typeface="Arial"/>
              </a:defRPr>
            </a:lvl3pPr>
            <a:lvl4pPr algn="l">
              <a:spcBef>
                <a:spcPts val="800"/>
              </a:spcBef>
              <a:defRPr sz="2400">
                <a:solidFill>
                  <a:srgbClr val="303E47"/>
                </a:solidFill>
                <a:latin typeface="Arial"/>
                <a:ea typeface="Arial"/>
                <a:cs typeface="Arial"/>
                <a:sym typeface="Arial"/>
              </a:defRPr>
            </a:lvl4pPr>
            <a:lvl5pPr algn="l">
              <a:spcBef>
                <a:spcPts val="800"/>
              </a:spcBef>
              <a:defRPr sz="2400">
                <a:solidFill>
                  <a:srgbClr val="303E47"/>
                </a:solidFill>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270" name="Shape 1270"/>
          <p:cNvSpPr>
            <a:spLocks noGrp="1"/>
          </p:cNvSpPr>
          <p:nvPr>
            <p:ph type="body" sz="quarter" idx="13"/>
          </p:nvPr>
        </p:nvSpPr>
        <p:spPr>
          <a:xfrm>
            <a:off x="431371" y="6404735"/>
            <a:ext cx="11328401" cy="192617"/>
          </a:xfrm>
          <a:prstGeom prst="rect">
            <a:avLst/>
          </a:prstGeom>
        </p:spPr>
        <p:txBody>
          <a:bodyPr lIns="0" tIns="0" rIns="0" bIns="0" anchor="b">
            <a:normAutofit/>
          </a:bodyPr>
          <a:lstStyle/>
          <a:p>
            <a:pPr algn="l" defTabSz="1219169">
              <a:defRPr>
                <a:solidFill>
                  <a:srgbClr val="DCDEE0"/>
                </a:solidFill>
                <a:latin typeface="Arial"/>
                <a:ea typeface="Arial"/>
                <a:cs typeface="Arial"/>
                <a:sym typeface="Arial"/>
              </a:defRPr>
            </a:pPr>
            <a:endParaRPr/>
          </a:p>
        </p:txBody>
      </p:sp>
      <p:sp>
        <p:nvSpPr>
          <p:cNvPr id="1271" name="Shape 1271"/>
          <p:cNvSpPr>
            <a:spLocks noGrp="1"/>
          </p:cNvSpPr>
          <p:nvPr>
            <p:ph type="title"/>
          </p:nvPr>
        </p:nvSpPr>
        <p:spPr>
          <a:xfrm>
            <a:off x="298875" y="2823772"/>
            <a:ext cx="3344004" cy="1143001"/>
          </a:xfrm>
          <a:prstGeom prst="rect">
            <a:avLst/>
          </a:prstGeom>
        </p:spPr>
        <p:txBody>
          <a:bodyPr lIns="33865" tIns="33865" rIns="33865" bIns="33865">
            <a:normAutofit/>
          </a:bodyPr>
          <a:lstStyle>
            <a:lvl1pPr defTabSz="412750">
              <a:lnSpc>
                <a:spcPts val="1900"/>
              </a:lnSpc>
              <a:defRPr sz="1600" cap="none">
                <a:latin typeface="Century Gothic"/>
                <a:ea typeface="Century Gothic"/>
                <a:cs typeface="Century Gothic"/>
                <a:sym typeface="Century Gothic"/>
              </a:defRPr>
            </a:lvl1pPr>
          </a:lstStyle>
          <a:p>
            <a:r>
              <a:t>Title Text</a:t>
            </a:r>
          </a:p>
        </p:txBody>
      </p:sp>
      <p:sp>
        <p:nvSpPr>
          <p:cNvPr id="1272" name="Shape 1272"/>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tx">
  <p:cSld name="5_HDM logo Finnish">
    <p:bg>
      <p:bgPr>
        <a:solidFill>
          <a:schemeClr val="accent1"/>
        </a:solidFill>
        <a:effectLst/>
      </p:bgPr>
    </p:bg>
    <p:spTree>
      <p:nvGrpSpPr>
        <p:cNvPr id="1" name=""/>
        <p:cNvGrpSpPr/>
        <p:nvPr/>
      </p:nvGrpSpPr>
      <p:grpSpPr>
        <a:xfrm>
          <a:off x="0" y="0"/>
          <a:ext cx="0" cy="0"/>
          <a:chOff x="0" y="0"/>
          <a:chExt cx="0" cy="0"/>
        </a:xfrm>
      </p:grpSpPr>
      <p:pic>
        <p:nvPicPr>
          <p:cNvPr id="1279" name="image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2" y="325311"/>
            <a:ext cx="1246723" cy="522761"/>
          </a:xfrm>
          <a:prstGeom prst="rect">
            <a:avLst/>
          </a:prstGeom>
          <a:ln w="12700">
            <a:miter lim="400000"/>
          </a:ln>
        </p:spPr>
      </p:pic>
      <p:sp>
        <p:nvSpPr>
          <p:cNvPr id="1280" name="Shape 1280"/>
          <p:cNvSpPr/>
          <p:nvPr/>
        </p:nvSpPr>
        <p:spPr>
          <a:xfrm>
            <a:off x="783922" y="6456362"/>
            <a:ext cx="14414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FFFFF"/>
                </a:solidFill>
                <a:latin typeface="Noto Sans Regular"/>
                <a:ea typeface="Noto Sans Regular"/>
                <a:cs typeface="Noto Sans Regular"/>
                <a:sym typeface="Noto Sans Regular"/>
              </a:defRPr>
            </a:lvl1pPr>
          </a:lstStyle>
          <a:p>
            <a:r>
              <a:t>8.2.2017</a:t>
            </a:r>
          </a:p>
        </p:txBody>
      </p:sp>
      <p:sp>
        <p:nvSpPr>
          <p:cNvPr id="1281" name="Shape 1281"/>
          <p:cNvSpPr/>
          <p:nvPr/>
        </p:nvSpPr>
        <p:spPr>
          <a:xfrm>
            <a:off x="2225371" y="6456362"/>
            <a:ext cx="5873751" cy="127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l" defTabSz="914400">
              <a:defRPr sz="800">
                <a:solidFill>
                  <a:srgbClr val="FFFFFF"/>
                </a:solidFill>
                <a:latin typeface="Noto Sans Regular"/>
                <a:ea typeface="Noto Sans Regular"/>
                <a:cs typeface="Noto Sans Regular"/>
                <a:sym typeface="Noto Sans Regular"/>
              </a:defRPr>
            </a:lvl1pPr>
          </a:lstStyle>
          <a:p>
            <a:r>
              <a:t>Author  |  Unit  |  Classification</a:t>
            </a:r>
          </a:p>
        </p:txBody>
      </p:sp>
      <p:sp>
        <p:nvSpPr>
          <p:cNvPr id="1282" name="Shape 1282"/>
          <p:cNvSpPr>
            <a:spLocks noGrp="1"/>
          </p:cNvSpPr>
          <p:nvPr>
            <p:ph type="sldNum" sz="quarter" idx="2"/>
          </p:nvPr>
        </p:nvSpPr>
        <p:spPr>
          <a:xfrm>
            <a:off x="425147" y="6456362"/>
            <a:ext cx="127001" cy="127001"/>
          </a:xfrm>
          <a:prstGeom prst="rect">
            <a:avLst/>
          </a:prstGeom>
        </p:spPr>
        <p:txBody>
          <a:bodyPr/>
          <a:lstStyle>
            <a:lvl1pPr algn="l" defTabSz="914400">
              <a:defRPr sz="800">
                <a:solidFill>
                  <a:srgbClr val="FFFFFF"/>
                </a:solidFill>
                <a:latin typeface="Noto Sans Regular"/>
                <a:ea typeface="Noto Sans Regular"/>
                <a:cs typeface="Noto Sans Regular"/>
                <a:sym typeface="Noto Sans Regular"/>
              </a:defRPr>
            </a:lvl1pPr>
          </a:lstStyle>
          <a:p>
            <a:fld id="{86CB4B4D-7CA3-9044-876B-883B54F8677D}" type="slidenum">
              <a:rPr/>
              <a:t>‹#›</a:t>
            </a:fld>
            <a:endParaRPr/>
          </a:p>
        </p:txBody>
      </p:sp>
    </p:spTree>
  </p:cSld>
  <p:clrMapOvr>
    <a:masterClrMapping/>
  </p:clrMapOvr>
  <p:transition spd="med"/>
</p:sldLayout>
</file>

<file path=ppt/slideLayouts/slideLayout86.xml><?xml version="1.0" encoding="utf-8"?>
<p:sldLayout xmlns:a="http://schemas.openxmlformats.org/drawingml/2006/main" xmlns:r="http://schemas.openxmlformats.org/officeDocument/2006/relationships" xmlns:p="http://schemas.openxmlformats.org/presentationml/2006/main">
  <p:cSld name="1_Content with Sub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313166" y="2121774"/>
            <a:ext cx="11233149" cy="576263"/>
          </a:xfrm>
          <a:prstGeom prst="rect">
            <a:avLst/>
          </a:prstGeom>
        </p:spPr>
        <p:txBody>
          <a:bodyPr anchor="t" anchorCtr="0"/>
          <a:lstStyle>
            <a:lvl1pPr marL="0" indent="0">
              <a:lnSpc>
                <a:spcPct val="120000"/>
              </a:lnSpc>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313166" y="2698038"/>
            <a:ext cx="11233149" cy="3529012"/>
          </a:xfrm>
          <a:prstGeom prst="rect">
            <a:avLst/>
          </a:prstGeo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itle 9"/>
          <p:cNvSpPr>
            <a:spLocks noGrp="1"/>
          </p:cNvSpPr>
          <p:nvPr>
            <p:ph type="title"/>
          </p:nvPr>
        </p:nvSpPr>
        <p:spPr>
          <a:xfrm>
            <a:off x="302091" y="1069446"/>
            <a:ext cx="11233150" cy="836428"/>
          </a:xfrm>
          <a:prstGeom prst="rect">
            <a:avLst/>
          </a:prstGeom>
        </p:spPr>
        <p:txBody>
          <a:bodyPr/>
          <a:lstStyle>
            <a:lvl1pPr>
              <a:defRPr b="1">
                <a:solidFill>
                  <a:schemeClr val="accent1"/>
                </a:solidFill>
                <a:latin typeface="Noto Sans" charset="0"/>
                <a:ea typeface="Noto Sans" charset="0"/>
                <a:cs typeface="Noto Sans" charset="0"/>
              </a:defRPr>
            </a:lvl1pPr>
          </a:lstStyle>
          <a:p>
            <a:r>
              <a:rPr lang="en-US"/>
              <a:t>Click to edit Master title style</a:t>
            </a:r>
            <a:endParaRPr lang="en-GB" dirty="0"/>
          </a:p>
        </p:txBody>
      </p:sp>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1153" y="325311"/>
            <a:ext cx="1246722" cy="522760"/>
          </a:xfrm>
          <a:prstGeom prst="rect">
            <a:avLst/>
          </a:prstGeom>
        </p:spPr>
      </p:pic>
    </p:spTree>
    <p:extLst>
      <p:ext uri="{BB962C8B-B14F-4D97-AF65-F5344CB8AC3E}">
        <p14:creationId xmlns:p14="http://schemas.microsoft.com/office/powerpoint/2010/main" val="463807336"/>
      </p:ext>
    </p:extLst>
  </p:cSld>
  <p:clrMapOvr>
    <a:masterClrMapping/>
  </p:clrMapOvr>
  <p:transition spd="med">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14303-1446-5A4B-A992-1AA8C7D0F2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BA7D10F-C1E7-7242-926F-BC725D8C40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7699170-C067-CC40-B959-8884C204874E}"/>
              </a:ext>
            </a:extLst>
          </p:cNvPr>
          <p:cNvSpPr>
            <a:spLocks noGrp="1"/>
          </p:cNvSpPr>
          <p:nvPr>
            <p:ph type="dt" sz="half" idx="10"/>
          </p:nvPr>
        </p:nvSpPr>
        <p:spPr/>
        <p:txBody>
          <a:bodyPr/>
          <a:lstStyle/>
          <a:p>
            <a:fld id="{C27DE1B6-A887-4749-9C9E-ABED0CFCDC4F}" type="datetimeFigureOut">
              <a:rPr lang="en-US" smtClean="0"/>
              <a:t>8/21/18</a:t>
            </a:fld>
            <a:endParaRPr lang="en-US"/>
          </a:p>
        </p:txBody>
      </p:sp>
      <p:sp>
        <p:nvSpPr>
          <p:cNvPr id="5" name="Footer Placeholder 4">
            <a:extLst>
              <a:ext uri="{FF2B5EF4-FFF2-40B4-BE49-F238E27FC236}">
                <a16:creationId xmlns:a16="http://schemas.microsoft.com/office/drawing/2014/main" id="{73DE6F18-355A-B647-BB87-0C47672B05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04193B-5B37-484D-8C73-E410915487CC}"/>
              </a:ext>
            </a:extLst>
          </p:cNvPr>
          <p:cNvSpPr>
            <a:spLocks noGrp="1"/>
          </p:cNvSpPr>
          <p:nvPr>
            <p:ph type="sldNum" sz="quarter" idx="12"/>
          </p:nvPr>
        </p:nvSpPr>
        <p:spPr/>
        <p:txBody>
          <a:bodyPr/>
          <a:lstStyle/>
          <a:p>
            <a:fld id="{33133303-6E09-D443-B769-F8F01EC3E215}" type="slidenum">
              <a:rPr lang="en-US" smtClean="0"/>
              <a:t>‹#›</a:t>
            </a:fld>
            <a:endParaRPr lang="en-US"/>
          </a:p>
        </p:txBody>
      </p:sp>
    </p:spTree>
    <p:extLst>
      <p:ext uri="{BB962C8B-B14F-4D97-AF65-F5344CB8AC3E}">
        <p14:creationId xmlns:p14="http://schemas.microsoft.com/office/powerpoint/2010/main" val="4139625162"/>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image" Target="../media/image1.png"/><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image" Target="../media/image2.png"/><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F2E38"/>
        </a:solidFill>
        <a:effectLst/>
      </p:bgPr>
    </p:bg>
    <p:spTree>
      <p:nvGrpSpPr>
        <p:cNvPr id="1" name=""/>
        <p:cNvGrpSpPr/>
        <p:nvPr/>
      </p:nvGrpSpPr>
      <p:grpSpPr>
        <a:xfrm>
          <a:off x="0" y="0"/>
          <a:ext cx="0" cy="0"/>
          <a:chOff x="0" y="0"/>
          <a:chExt cx="0" cy="0"/>
        </a:xfrm>
      </p:grpSpPr>
      <p:pic>
        <p:nvPicPr>
          <p:cNvPr id="2" name="image5.png"/>
          <p:cNvPicPr>
            <a:picLocks noChangeAspect="1"/>
          </p:cNvPicPr>
          <p:nvPr/>
        </p:nvPicPr>
        <p:blipFill>
          <a:blip r:embed="rId89">
            <a:extLst/>
          </a:blip>
          <a:stretch>
            <a:fillRect/>
          </a:stretch>
        </p:blipFill>
        <p:spPr>
          <a:xfrm>
            <a:off x="0" y="-2"/>
            <a:ext cx="12192000" cy="6858002"/>
          </a:xfrm>
          <a:prstGeom prst="rect">
            <a:avLst/>
          </a:prstGeom>
          <a:ln w="12700">
            <a:miter lim="400000"/>
          </a:ln>
        </p:spPr>
      </p:pic>
      <p:pic>
        <p:nvPicPr>
          <p:cNvPr id="3" name="image6.png"/>
          <p:cNvPicPr>
            <a:picLocks noChangeAspect="1"/>
          </p:cNvPicPr>
          <p:nvPr/>
        </p:nvPicPr>
        <p:blipFill>
          <a:blip r:embed="rId90">
            <a:extLst/>
          </a:blip>
          <a:stretch>
            <a:fillRect/>
          </a:stretch>
        </p:blipFill>
        <p:spPr>
          <a:xfrm>
            <a:off x="2905052" y="1338496"/>
            <a:ext cx="6381896" cy="4181007"/>
          </a:xfrm>
          <a:prstGeom prst="rect">
            <a:avLst/>
          </a:prstGeom>
          <a:ln w="12700">
            <a:miter lim="400000"/>
          </a:ln>
        </p:spPr>
      </p:pic>
      <p:sp>
        <p:nvSpPr>
          <p:cNvPr id="4" name="Shape 4"/>
          <p:cNvSpPr>
            <a:spLocks noGrp="1"/>
          </p:cNvSpPr>
          <p:nvPr>
            <p:ph type="title"/>
          </p:nvPr>
        </p:nvSpPr>
        <p:spPr>
          <a:xfrm>
            <a:off x="609600" y="224821"/>
            <a:ext cx="10972800" cy="1242633"/>
          </a:xfrm>
          <a:prstGeom prst="rect">
            <a:avLst/>
          </a:prstGeom>
          <a:ln w="12700">
            <a:miter lim="400000"/>
          </a:ln>
          <a:extLst>
            <a:ext uri="{C572A759-6A51-4108-AA02-DFA0A04FC94B}">
              <ma14:wrappingTextBoxFlag xmlns:ma14="http://schemas.microsoft.com/office/mac/drawingml/2011/main" xmlns="" val="1"/>
            </a:ext>
          </a:extLst>
        </p:spPr>
        <p:txBody>
          <a:bodyPr lIns="33864" tIns="33864" rIns="33864" bIns="33864" anchor="ctr"/>
          <a:lstStyle/>
          <a:p>
            <a:r>
              <a:t>Title Text</a:t>
            </a:r>
          </a:p>
        </p:txBody>
      </p:sp>
      <p:sp>
        <p:nvSpPr>
          <p:cNvPr id="5" name="Shape 5"/>
          <p:cNvSpPr>
            <a:spLocks noGrp="1"/>
          </p:cNvSpPr>
          <p:nvPr>
            <p:ph type="body" idx="1"/>
          </p:nvPr>
        </p:nvSpPr>
        <p:spPr>
          <a:xfrm>
            <a:off x="609600" y="1467453"/>
            <a:ext cx="10972800" cy="4791457"/>
          </a:xfrm>
          <a:prstGeom prst="rect">
            <a:avLst/>
          </a:prstGeom>
          <a:ln w="12700">
            <a:miter lim="400000"/>
          </a:ln>
          <a:extLst>
            <a:ext uri="{C572A759-6A51-4108-AA02-DFA0A04FC94B}">
              <ma14:wrappingTextBoxFlag xmlns:ma14="http://schemas.microsoft.com/office/mac/drawingml/2011/main" xmlns="" val="1"/>
            </a:ext>
          </a:extLst>
        </p:spPr>
        <p:txBody>
          <a:bodyPr lIns="33864" tIns="33864" rIns="33864" bIns="33864" anchor="ctr"/>
          <a:lstStyle/>
          <a:p>
            <a:r>
              <a:t>Body Level One</a:t>
            </a:r>
          </a:p>
          <a:p>
            <a:pPr lvl="1"/>
            <a:r>
              <a:t>Body Level Two</a:t>
            </a:r>
          </a:p>
          <a:p>
            <a:pPr lvl="2"/>
            <a:r>
              <a:t>Body Level Three</a:t>
            </a:r>
          </a:p>
          <a:p>
            <a:pPr lvl="3"/>
            <a:r>
              <a:t>Body Level Four</a:t>
            </a:r>
          </a:p>
          <a:p>
            <a:pPr lvl="4"/>
            <a:r>
              <a:t>Body Level Five</a:t>
            </a:r>
          </a:p>
        </p:txBody>
      </p:sp>
      <p:sp>
        <p:nvSpPr>
          <p:cNvPr id="6" name="Shape 6"/>
          <p:cNvSpPr>
            <a:spLocks noGrp="1"/>
          </p:cNvSpPr>
          <p:nvPr>
            <p:ph type="sldNum" sz="quarter" idx="2"/>
          </p:nvPr>
        </p:nvSpPr>
        <p:spPr>
          <a:xfrm>
            <a:off x="7315200" y="6172200"/>
            <a:ext cx="2844800" cy="368301"/>
          </a:xfrm>
          <a:prstGeom prst="rect">
            <a:avLst/>
          </a:prstGeom>
          <a:ln w="12700">
            <a:miter lim="400000"/>
          </a:ln>
        </p:spPr>
        <p:txBody>
          <a:bodyPr wrap="none" lIns="0" tIns="0" rIns="0" bIns="0" anchor="ctr">
            <a:spAutoFit/>
          </a:bodyPr>
          <a:lstStyle/>
          <a:p>
            <a:fld id="{86CB4B4D-7CA3-9044-876B-883B54F8677D}" type="slidenum">
              <a:rPr/>
              <a:t>‹#›</a:t>
            </a:fld>
            <a:endParaRPr/>
          </a:p>
        </p:txBody>
      </p:sp>
    </p:spTree>
  </p:cSld>
  <p:clrMap bg1="lt1" tx1="dk1" bg2="lt2" tx2="dk2" accent1="accent1" accent2="accent2" accent3="accent3" accent4="accent4" accent5="accent5" accent6="accent6" hlink="hlink" folHlink="folHlink"/>
  <p:sldLayoutIdLst>
    <p:sldLayoutId id="2147483658" r:id="rId1"/>
    <p:sldLayoutId id="2147483662" r:id="rId2"/>
    <p:sldLayoutId id="2147483663" r:id="rId3"/>
    <p:sldLayoutId id="2147483665" r:id="rId4"/>
    <p:sldLayoutId id="2147483666" r:id="rId5"/>
    <p:sldLayoutId id="2147483673" r:id="rId6"/>
    <p:sldLayoutId id="2147483674" r:id="rId7"/>
    <p:sldLayoutId id="2147483675" r:id="rId8"/>
    <p:sldLayoutId id="2147483679" r:id="rId9"/>
    <p:sldLayoutId id="2147483680" r:id="rId10"/>
    <p:sldLayoutId id="2147483681" r:id="rId11"/>
    <p:sldLayoutId id="2147483682" r:id="rId12"/>
    <p:sldLayoutId id="2147483684" r:id="rId13"/>
    <p:sldLayoutId id="2147483685" r:id="rId14"/>
    <p:sldLayoutId id="2147483686" r:id="rId15"/>
    <p:sldLayoutId id="2147483687" r:id="rId16"/>
    <p:sldLayoutId id="2147483688"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4" r:id="rId31"/>
    <p:sldLayoutId id="2147483705" r:id="rId32"/>
    <p:sldLayoutId id="2147483706" r:id="rId33"/>
    <p:sldLayoutId id="2147483707" r:id="rId34"/>
    <p:sldLayoutId id="2147483708" r:id="rId35"/>
    <p:sldLayoutId id="2147483709" r:id="rId36"/>
    <p:sldLayoutId id="2147483710" r:id="rId37"/>
    <p:sldLayoutId id="2147483711" r:id="rId38"/>
    <p:sldLayoutId id="2147483712" r:id="rId39"/>
    <p:sldLayoutId id="2147483713" r:id="rId40"/>
    <p:sldLayoutId id="2147483714" r:id="rId41"/>
    <p:sldLayoutId id="2147483715" r:id="rId42"/>
    <p:sldLayoutId id="2147483716" r:id="rId43"/>
    <p:sldLayoutId id="2147483717" r:id="rId44"/>
    <p:sldLayoutId id="2147483718" r:id="rId45"/>
    <p:sldLayoutId id="2147483719" r:id="rId46"/>
    <p:sldLayoutId id="2147483720" r:id="rId47"/>
    <p:sldLayoutId id="2147483721" r:id="rId48"/>
    <p:sldLayoutId id="2147483722" r:id="rId49"/>
    <p:sldLayoutId id="2147483723" r:id="rId50"/>
    <p:sldLayoutId id="2147483724" r:id="rId51"/>
    <p:sldLayoutId id="2147483725" r:id="rId52"/>
    <p:sldLayoutId id="2147483726" r:id="rId53"/>
    <p:sldLayoutId id="2147483727" r:id="rId54"/>
    <p:sldLayoutId id="2147483728" r:id="rId55"/>
    <p:sldLayoutId id="2147483729" r:id="rId56"/>
    <p:sldLayoutId id="2147483730" r:id="rId57"/>
    <p:sldLayoutId id="2147483731" r:id="rId58"/>
    <p:sldLayoutId id="2147483732" r:id="rId59"/>
    <p:sldLayoutId id="2147483733" r:id="rId60"/>
    <p:sldLayoutId id="2147483734" r:id="rId61"/>
    <p:sldLayoutId id="2147483735" r:id="rId62"/>
    <p:sldLayoutId id="2147483736" r:id="rId63"/>
    <p:sldLayoutId id="2147483737" r:id="rId64"/>
    <p:sldLayoutId id="2147483738" r:id="rId65"/>
    <p:sldLayoutId id="2147483739" r:id="rId66"/>
    <p:sldLayoutId id="2147483740" r:id="rId67"/>
    <p:sldLayoutId id="2147483742" r:id="rId68"/>
    <p:sldLayoutId id="2147483744" r:id="rId69"/>
    <p:sldLayoutId id="2147483745" r:id="rId70"/>
    <p:sldLayoutId id="2147483747" r:id="rId71"/>
    <p:sldLayoutId id="2147483748" r:id="rId72"/>
    <p:sldLayoutId id="2147483749" r:id="rId73"/>
    <p:sldLayoutId id="2147483750" r:id="rId74"/>
    <p:sldLayoutId id="2147483751" r:id="rId75"/>
    <p:sldLayoutId id="2147483752" r:id="rId76"/>
    <p:sldLayoutId id="2147483754" r:id="rId77"/>
    <p:sldLayoutId id="2147483756" r:id="rId78"/>
    <p:sldLayoutId id="2147483757" r:id="rId79"/>
    <p:sldLayoutId id="2147483758" r:id="rId80"/>
    <p:sldLayoutId id="2147483759" r:id="rId81"/>
    <p:sldLayoutId id="2147483760" r:id="rId82"/>
    <p:sldLayoutId id="2147483761" r:id="rId83"/>
    <p:sldLayoutId id="2147483762" r:id="rId84"/>
    <p:sldLayoutId id="2147483763" r:id="rId85"/>
    <p:sldLayoutId id="2147483767" r:id="rId86"/>
    <p:sldLayoutId id="2147483768" r:id="rId87"/>
  </p:sldLayoutIdLst>
  <p:transition spd="med"/>
  <p:hf hdr="0" ftr="0" dt="0"/>
  <p:txStyles>
    <p:titleStyle>
      <a:lvl1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1pPr>
      <a:lvl2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2pPr>
      <a:lvl3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3pPr>
      <a:lvl4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4pPr>
      <a:lvl5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5pPr>
      <a:lvl6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6pPr>
      <a:lvl7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7pPr>
      <a:lvl8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8pPr>
      <a:lvl9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9pPr>
    </p:titleStyle>
    <p:bodyStyle>
      <a:lvl1pPr marL="0" marR="0" indent="0" algn="ctr" defTabSz="412750" rtl="0" latinLnBrk="0">
        <a:lnSpc>
          <a:spcPct val="100000"/>
        </a:lnSpc>
        <a:spcBef>
          <a:spcPts val="0"/>
        </a:spcBef>
        <a:spcAft>
          <a:spcPts val="0"/>
        </a:spcAft>
        <a:buClrTx/>
        <a:buSzTx/>
        <a:buFontTx/>
        <a:buNone/>
        <a:tabLst/>
        <a:defRPr sz="1000" b="0" i="0" u="none" strike="noStrike" cap="none" spc="0" baseline="0">
          <a:ln>
            <a:noFill/>
          </a:ln>
          <a:solidFill>
            <a:srgbClr val="000000"/>
          </a:solidFill>
          <a:uFillTx/>
          <a:latin typeface="+mj-lt"/>
          <a:ea typeface="+mj-ea"/>
          <a:cs typeface="+mj-cs"/>
          <a:sym typeface="Nokia Pure Headline Light"/>
        </a:defRPr>
      </a:lvl1pPr>
      <a:lvl2pPr marL="0" marR="0" indent="0" algn="ctr" defTabSz="412750" rtl="0" latinLnBrk="0">
        <a:lnSpc>
          <a:spcPct val="100000"/>
        </a:lnSpc>
        <a:spcBef>
          <a:spcPts val="0"/>
        </a:spcBef>
        <a:spcAft>
          <a:spcPts val="0"/>
        </a:spcAft>
        <a:buClrTx/>
        <a:buSzTx/>
        <a:buFontTx/>
        <a:buNone/>
        <a:tabLst/>
        <a:defRPr sz="1000" b="0" i="0" u="none" strike="noStrike" cap="none" spc="0" baseline="0">
          <a:ln>
            <a:noFill/>
          </a:ln>
          <a:solidFill>
            <a:srgbClr val="000000"/>
          </a:solidFill>
          <a:uFillTx/>
          <a:latin typeface="+mj-lt"/>
          <a:ea typeface="+mj-ea"/>
          <a:cs typeface="+mj-cs"/>
          <a:sym typeface="Nokia Pure Headline Light"/>
        </a:defRPr>
      </a:lvl2pPr>
      <a:lvl3pPr marL="0" marR="0" indent="0" algn="ctr" defTabSz="412750" rtl="0" latinLnBrk="0">
        <a:lnSpc>
          <a:spcPct val="100000"/>
        </a:lnSpc>
        <a:spcBef>
          <a:spcPts val="0"/>
        </a:spcBef>
        <a:spcAft>
          <a:spcPts val="0"/>
        </a:spcAft>
        <a:buClrTx/>
        <a:buSzTx/>
        <a:buFontTx/>
        <a:buNone/>
        <a:tabLst/>
        <a:defRPr sz="1000" b="0" i="0" u="none" strike="noStrike" cap="none" spc="0" baseline="0">
          <a:ln>
            <a:noFill/>
          </a:ln>
          <a:solidFill>
            <a:srgbClr val="000000"/>
          </a:solidFill>
          <a:uFillTx/>
          <a:latin typeface="+mj-lt"/>
          <a:ea typeface="+mj-ea"/>
          <a:cs typeface="+mj-cs"/>
          <a:sym typeface="Nokia Pure Headline Light"/>
        </a:defRPr>
      </a:lvl3pPr>
      <a:lvl4pPr marL="0" marR="0" indent="0" algn="ctr" defTabSz="412750" rtl="0" latinLnBrk="0">
        <a:lnSpc>
          <a:spcPct val="100000"/>
        </a:lnSpc>
        <a:spcBef>
          <a:spcPts val="0"/>
        </a:spcBef>
        <a:spcAft>
          <a:spcPts val="0"/>
        </a:spcAft>
        <a:buClrTx/>
        <a:buSzTx/>
        <a:buFontTx/>
        <a:buNone/>
        <a:tabLst/>
        <a:defRPr sz="1000" b="0" i="0" u="none" strike="noStrike" cap="none" spc="0" baseline="0">
          <a:ln>
            <a:noFill/>
          </a:ln>
          <a:solidFill>
            <a:srgbClr val="000000"/>
          </a:solidFill>
          <a:uFillTx/>
          <a:latin typeface="+mj-lt"/>
          <a:ea typeface="+mj-ea"/>
          <a:cs typeface="+mj-cs"/>
          <a:sym typeface="Nokia Pure Headline Light"/>
        </a:defRPr>
      </a:lvl4pPr>
      <a:lvl5pPr marL="0" marR="0" indent="0" algn="ctr" defTabSz="412750" rtl="0" latinLnBrk="0">
        <a:lnSpc>
          <a:spcPct val="100000"/>
        </a:lnSpc>
        <a:spcBef>
          <a:spcPts val="0"/>
        </a:spcBef>
        <a:spcAft>
          <a:spcPts val="0"/>
        </a:spcAft>
        <a:buClrTx/>
        <a:buSzTx/>
        <a:buFontTx/>
        <a:buNone/>
        <a:tabLst/>
        <a:defRPr sz="1000" b="0" i="0" u="none" strike="noStrike" cap="none" spc="0" baseline="0">
          <a:ln>
            <a:noFill/>
          </a:ln>
          <a:solidFill>
            <a:srgbClr val="000000"/>
          </a:solidFill>
          <a:uFillTx/>
          <a:latin typeface="+mj-lt"/>
          <a:ea typeface="+mj-ea"/>
          <a:cs typeface="+mj-cs"/>
          <a:sym typeface="Nokia Pure Headline Light"/>
        </a:defRPr>
      </a:lvl5pPr>
      <a:lvl6pPr marL="2503365" marR="0" indent="-122115" algn="ctr" defTabSz="412750" rtl="0" latinLnBrk="0">
        <a:lnSpc>
          <a:spcPct val="100000"/>
        </a:lnSpc>
        <a:spcBef>
          <a:spcPts val="0"/>
        </a:spcBef>
        <a:spcAft>
          <a:spcPts val="0"/>
        </a:spcAft>
        <a:buClrTx/>
        <a:buSzPct val="75000"/>
        <a:buFontTx/>
        <a:buChar char="•"/>
        <a:tabLst/>
        <a:defRPr sz="1000" b="0" i="0" u="none" strike="noStrike" cap="none" spc="0" baseline="0">
          <a:ln>
            <a:noFill/>
          </a:ln>
          <a:solidFill>
            <a:srgbClr val="000000"/>
          </a:solidFill>
          <a:uFillTx/>
          <a:latin typeface="+mj-lt"/>
          <a:ea typeface="+mj-ea"/>
          <a:cs typeface="+mj-cs"/>
          <a:sym typeface="Nokia Pure Headline Light"/>
        </a:defRPr>
      </a:lvl6pPr>
      <a:lvl7pPr marL="2979615" marR="0" indent="-122115" algn="ctr" defTabSz="412750" rtl="0" latinLnBrk="0">
        <a:lnSpc>
          <a:spcPct val="100000"/>
        </a:lnSpc>
        <a:spcBef>
          <a:spcPts val="0"/>
        </a:spcBef>
        <a:spcAft>
          <a:spcPts val="0"/>
        </a:spcAft>
        <a:buClrTx/>
        <a:buSzPct val="75000"/>
        <a:buFontTx/>
        <a:buChar char="•"/>
        <a:tabLst/>
        <a:defRPr sz="1000" b="0" i="0" u="none" strike="noStrike" cap="none" spc="0" baseline="0">
          <a:ln>
            <a:noFill/>
          </a:ln>
          <a:solidFill>
            <a:srgbClr val="000000"/>
          </a:solidFill>
          <a:uFillTx/>
          <a:latin typeface="+mj-lt"/>
          <a:ea typeface="+mj-ea"/>
          <a:cs typeface="+mj-cs"/>
          <a:sym typeface="Nokia Pure Headline Light"/>
        </a:defRPr>
      </a:lvl7pPr>
      <a:lvl8pPr marL="3455865" marR="0" indent="-122115" algn="ctr" defTabSz="412750" rtl="0" latinLnBrk="0">
        <a:lnSpc>
          <a:spcPct val="100000"/>
        </a:lnSpc>
        <a:spcBef>
          <a:spcPts val="0"/>
        </a:spcBef>
        <a:spcAft>
          <a:spcPts val="0"/>
        </a:spcAft>
        <a:buClrTx/>
        <a:buSzPct val="75000"/>
        <a:buFontTx/>
        <a:buChar char="•"/>
        <a:tabLst/>
        <a:defRPr sz="1000" b="0" i="0" u="none" strike="noStrike" cap="none" spc="0" baseline="0">
          <a:ln>
            <a:noFill/>
          </a:ln>
          <a:solidFill>
            <a:srgbClr val="000000"/>
          </a:solidFill>
          <a:uFillTx/>
          <a:latin typeface="+mj-lt"/>
          <a:ea typeface="+mj-ea"/>
          <a:cs typeface="+mj-cs"/>
          <a:sym typeface="Nokia Pure Headline Light"/>
        </a:defRPr>
      </a:lvl8pPr>
      <a:lvl9pPr marL="3932115" marR="0" indent="-122115" algn="ctr" defTabSz="412750" rtl="0" latinLnBrk="0">
        <a:lnSpc>
          <a:spcPct val="100000"/>
        </a:lnSpc>
        <a:spcBef>
          <a:spcPts val="0"/>
        </a:spcBef>
        <a:spcAft>
          <a:spcPts val="0"/>
        </a:spcAft>
        <a:buClrTx/>
        <a:buSzPct val="75000"/>
        <a:buFontTx/>
        <a:buChar char="•"/>
        <a:tabLst/>
        <a:defRPr sz="1000" b="0" i="0" u="none" strike="noStrike" cap="none" spc="0" baseline="0">
          <a:ln>
            <a:noFill/>
          </a:ln>
          <a:solidFill>
            <a:srgbClr val="000000"/>
          </a:solidFill>
          <a:uFillTx/>
          <a:latin typeface="+mj-lt"/>
          <a:ea typeface="+mj-ea"/>
          <a:cs typeface="+mj-cs"/>
          <a:sym typeface="Nokia Pure Headline Light"/>
        </a:defRPr>
      </a:lvl9pPr>
    </p:bodyStyle>
    <p:otherStyle>
      <a:lvl1pPr marL="0" marR="0" indent="0" algn="ctr" defTabSz="41275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Nokia Pure Headline Light"/>
        </a:defRPr>
      </a:lvl1pPr>
      <a:lvl2pPr marL="0" marR="0" indent="0" algn="ctr" defTabSz="41275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Nokia Pure Headline Light"/>
        </a:defRPr>
      </a:lvl2pPr>
      <a:lvl3pPr marL="0" marR="0" indent="0" algn="ctr" defTabSz="41275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Nokia Pure Headline Light"/>
        </a:defRPr>
      </a:lvl3pPr>
      <a:lvl4pPr marL="0" marR="0" indent="0" algn="ctr" defTabSz="41275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Nokia Pure Headline Light"/>
        </a:defRPr>
      </a:lvl4pPr>
      <a:lvl5pPr marL="0" marR="0" indent="0" algn="ctr" defTabSz="41275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Nokia Pure Headline Light"/>
        </a:defRPr>
      </a:lvl5pPr>
      <a:lvl6pPr marL="0" marR="0" indent="0" algn="ctr" defTabSz="41275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Nokia Pure Headline Light"/>
        </a:defRPr>
      </a:lvl6pPr>
      <a:lvl7pPr marL="0" marR="0" indent="0" algn="ctr" defTabSz="41275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Nokia Pure Headline Light"/>
        </a:defRPr>
      </a:lvl7pPr>
      <a:lvl8pPr marL="0" marR="0" indent="0" algn="ctr" defTabSz="41275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Nokia Pure Headline Light"/>
        </a:defRPr>
      </a:lvl8pPr>
      <a:lvl9pPr marL="0" marR="0" indent="0" algn="ctr" defTabSz="41275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Nokia Pure Headlin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jpeg"/><Relationship Id="rId1" Type="http://schemas.openxmlformats.org/officeDocument/2006/relationships/slideLayout" Target="../slideLayouts/slideLayout6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9.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9.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9.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28.tiff"/><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hyperlink" Target="mailto:press@hmdglobal.com" TargetMode="External"/><Relationship Id="rId2" Type="http://schemas.openxmlformats.org/officeDocument/2006/relationships/hyperlink" Target="https://www.eisa.eu/awards/" TargetMode="External"/><Relationship Id="rId1" Type="http://schemas.openxmlformats.org/officeDocument/2006/relationships/slideLayout" Target="../slideLayouts/slideLayout19.xml"/><Relationship Id="rId4" Type="http://schemas.openxmlformats.org/officeDocument/2006/relationships/hyperlink" Target="https://urldefense.proofpoint.com/v2/url?u=http-3A__www.hmdglobal.com_&amp;d=DwMGaQ&amp;c=qwStF0e4-YFyvjCeML3ehA&amp;r=7E3sFXKGb5zBtLuI62aaymi8DpsszcQx76SOOfFajTI&amp;m=KArOLgfmWZI7tbJNEy6Ozxf1FqVc9UOB1HWjyFm6ZNE&amp;s=-8NVwjzz89L4v9BDPnaWoHHwCzoeg7b-CQUoRcC83PU&amp;e="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jp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hyperlink" Target="https://asset.hmdglobal.com/media/?mediaId=B9B1DCF6-5394-44BD-8CEB74628BE42C97" TargetMode="External"/><Relationship Id="rId7" Type="http://schemas.openxmlformats.org/officeDocument/2006/relationships/hyperlink" Target="https://asset.hmdglobal.com/media/?mediaId=5947EA85-3698-47A7-8611EEDE1F069C00" TargetMode="External"/><Relationship Id="rId2" Type="http://schemas.openxmlformats.org/officeDocument/2006/relationships/hyperlink" Target="https://asset.hmdglobal.com/media/?mediaId=4749799C-6EE2-45CB-86873A3A2FB0EF15" TargetMode="External"/><Relationship Id="rId1" Type="http://schemas.openxmlformats.org/officeDocument/2006/relationships/slideLayout" Target="../slideLayouts/slideLayout19.xml"/><Relationship Id="rId6" Type="http://schemas.openxmlformats.org/officeDocument/2006/relationships/hyperlink" Target="https://asset.hmdglobal.com/media/?mediaId=3D40FB99-20D9-4216-AFC1E7387DBFA23C" TargetMode="External"/><Relationship Id="rId5" Type="http://schemas.openxmlformats.org/officeDocument/2006/relationships/hyperlink" Target="https://asset.hmdglobal.com/media/?mediaId=0775D39B-F4B8-497D-ABD1BB9BD5A81A5B" TargetMode="External"/><Relationship Id="rId4" Type="http://schemas.openxmlformats.org/officeDocument/2006/relationships/hyperlink" Target="https://asset.hmdglobal.com/media/?mediaId=CA9B4032-5B7A-404A-9612CC42AB5E462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428" y="2917203"/>
            <a:ext cx="11937165" cy="3377242"/>
          </a:xfrm>
        </p:spPr>
        <p:txBody>
          <a:bodyPr>
            <a:normAutofit/>
          </a:bodyPr>
          <a:lstStyle/>
          <a:p>
            <a:r>
              <a:rPr lang="en-US" sz="6000" dirty="0"/>
              <a:t>Retail approach for EISA AWARD Nokia 7 Plus</a:t>
            </a:r>
            <a:br>
              <a:rPr lang="en-US" sz="6000" dirty="0"/>
            </a:br>
            <a:r>
              <a:rPr lang="en-US" sz="5000" dirty="0"/>
              <a:t>20.08.18</a:t>
            </a:r>
          </a:p>
        </p:txBody>
      </p:sp>
      <p:sp>
        <p:nvSpPr>
          <p:cNvPr id="5" name="Title 1"/>
          <p:cNvSpPr txBox="1">
            <a:spLocks/>
          </p:cNvSpPr>
          <p:nvPr/>
        </p:nvSpPr>
        <p:spPr>
          <a:xfrm>
            <a:off x="319428" y="1064871"/>
            <a:ext cx="11233151" cy="579118"/>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nchor="b">
            <a:normAutofit/>
          </a:bodyPr>
          <a:lstStyle>
            <a:lvl1pPr marL="0" marR="0" indent="0" algn="l" defTabSz="914400" rtl="0" latinLnBrk="0">
              <a:lnSpc>
                <a:spcPct val="100000"/>
              </a:lnSpc>
              <a:spcBef>
                <a:spcPts val="0"/>
              </a:spcBef>
              <a:spcAft>
                <a:spcPts val="0"/>
              </a:spcAft>
              <a:buClrTx/>
              <a:buSzTx/>
              <a:buFontTx/>
              <a:buNone/>
              <a:tabLst/>
              <a:defRPr sz="8000" b="0" i="0" u="none" strike="noStrike" cap="none" spc="0" baseline="0">
                <a:ln>
                  <a:noFill/>
                </a:ln>
                <a:solidFill>
                  <a:srgbClr val="FEFFFF"/>
                </a:solidFill>
                <a:uFillTx/>
                <a:latin typeface="Noto Sans"/>
                <a:ea typeface="Noto Sans"/>
                <a:cs typeface="Noto Sans"/>
                <a:sym typeface="Noto Sans"/>
              </a:defRPr>
            </a:lvl1pPr>
            <a:lvl2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2pPr>
            <a:lvl3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3pPr>
            <a:lvl4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4pPr>
            <a:lvl5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5pPr>
            <a:lvl6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6pPr>
            <a:lvl7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7pPr>
            <a:lvl8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8pPr>
            <a:lvl9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9pPr>
          </a:lstStyle>
          <a:p>
            <a:pPr hangingPunct="1"/>
            <a:endParaRPr lang="en-US" sz="2000" b="1" dirty="0"/>
          </a:p>
        </p:txBody>
      </p:sp>
      <p:sp>
        <p:nvSpPr>
          <p:cNvPr id="7" name="Slide Number Placeholder 6"/>
          <p:cNvSpPr>
            <a:spLocks noGrp="1"/>
          </p:cNvSpPr>
          <p:nvPr>
            <p:ph type="sldNum" sz="quarter" idx="2"/>
          </p:nvPr>
        </p:nvSpPr>
        <p:spPr/>
        <p:txBody>
          <a:bodyPr/>
          <a:lstStyle/>
          <a:p>
            <a:fld id="{86CB4B4D-7CA3-9044-876B-883B54F8677D}" type="slidenum">
              <a:rPr lang="uk-UA" smtClean="0"/>
              <a:t>1</a:t>
            </a:fld>
            <a:endParaRPr lang="uk-UA" dirty="0"/>
          </a:p>
        </p:txBody>
      </p:sp>
    </p:spTree>
    <p:extLst>
      <p:ext uri="{BB962C8B-B14F-4D97-AF65-F5344CB8AC3E}">
        <p14:creationId xmlns:p14="http://schemas.microsoft.com/office/powerpoint/2010/main" val="773757071"/>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1311D2D-AFE3-C146-A467-E3BE40C3F9C8}"/>
              </a:ext>
            </a:extLst>
          </p:cNvPr>
          <p:cNvSpPr>
            <a:spLocks noGrp="1"/>
          </p:cNvSpPr>
          <p:nvPr>
            <p:ph type="body" sz="quarter" idx="1"/>
          </p:nvPr>
        </p:nvSpPr>
        <p:spPr>
          <a:xfrm>
            <a:off x="425147" y="1461367"/>
            <a:ext cx="4951191" cy="4268531"/>
          </a:xfrm>
        </p:spPr>
        <p:txBody>
          <a:bodyPr>
            <a:normAutofit/>
          </a:bodyPr>
          <a:lstStyle/>
          <a:p>
            <a:pPr marL="285750" indent="-285750">
              <a:buFont typeface="Arial" panose="020B0604020202020204" pitchFamily="34" charset="0"/>
              <a:buChar char="•"/>
            </a:pPr>
            <a:r>
              <a:rPr lang="en-US" dirty="0"/>
              <a:t>The Nokia 7 Plus has won the ‘Best Consumer Smartphone 18/19’ award at the EISA (European Imaging and Sound Association) awards </a:t>
            </a:r>
          </a:p>
          <a:p>
            <a:pPr marL="285750" indent="-285750">
              <a:buFont typeface="Arial" panose="020B0604020202020204" pitchFamily="34" charset="0"/>
              <a:buChar char="•"/>
            </a:pPr>
            <a:r>
              <a:rPr lang="en-US" dirty="0"/>
              <a:t>We can talk about this (and use their logo) from the 15</a:t>
            </a:r>
            <a:r>
              <a:rPr lang="en-US" baseline="30000" dirty="0"/>
              <a:t>th</a:t>
            </a:r>
            <a:r>
              <a:rPr lang="en-US" dirty="0"/>
              <a:t> of August </a:t>
            </a:r>
          </a:p>
          <a:p>
            <a:pPr marL="285750" indent="-285750">
              <a:buFont typeface="Arial" panose="020B0604020202020204" pitchFamily="34" charset="0"/>
              <a:buChar char="•"/>
            </a:pPr>
            <a:r>
              <a:rPr lang="en-US" dirty="0"/>
              <a:t>The award will be presented on the 31</a:t>
            </a:r>
            <a:r>
              <a:rPr lang="en-US" baseline="30000" dirty="0"/>
              <a:t>st</a:t>
            </a:r>
            <a:r>
              <a:rPr lang="en-US" dirty="0"/>
              <a:t> of August at the IFA show in Berlin </a:t>
            </a:r>
          </a:p>
          <a:p>
            <a:pPr marL="285750" indent="-285750">
              <a:buFont typeface="Arial" panose="020B0604020202020204" pitchFamily="34" charset="0"/>
              <a:buChar char="•"/>
            </a:pPr>
            <a:endParaRPr lang="en-US" dirty="0"/>
          </a:p>
          <a:p>
            <a:r>
              <a:rPr lang="en-US" b="1" dirty="0"/>
              <a:t>To make the most of this award win, there are some key considerations and preparations required</a:t>
            </a:r>
            <a:r>
              <a:rPr lang="en-US" dirty="0"/>
              <a:t>.</a:t>
            </a:r>
          </a:p>
        </p:txBody>
      </p:sp>
      <p:pic>
        <p:nvPicPr>
          <p:cNvPr id="9" name="Picture Placeholder 8">
            <a:extLst>
              <a:ext uri="{FF2B5EF4-FFF2-40B4-BE49-F238E27FC236}">
                <a16:creationId xmlns:a16="http://schemas.microsoft.com/office/drawing/2014/main" id="{5FFC9659-2102-1E4A-9139-924F716F510E}"/>
              </a:ext>
            </a:extLst>
          </p:cNvPr>
          <p:cNvPicPr>
            <a:picLocks noGrp="1" noChangeAspect="1"/>
          </p:cNvPicPr>
          <p:nvPr>
            <p:ph type="pic" sz="half" idx="13"/>
          </p:nvPr>
        </p:nvPicPr>
        <p:blipFill>
          <a:blip r:embed="rId2" cstate="email">
            <a:extLst>
              <a:ext uri="{28A0092B-C50C-407E-A947-70E740481C1C}">
                <a14:useLocalDpi xmlns:a14="http://schemas.microsoft.com/office/drawing/2010/main"/>
              </a:ext>
            </a:extLst>
          </a:blip>
          <a:srcRect/>
          <a:stretch>
            <a:fillRect/>
          </a:stretch>
        </p:blipFill>
        <p:spPr>
          <a:xfrm>
            <a:off x="5832389" y="1297720"/>
            <a:ext cx="4070669" cy="3796245"/>
          </a:xfrm>
        </p:spPr>
      </p:pic>
      <p:sp>
        <p:nvSpPr>
          <p:cNvPr id="4" name="Slide Number Placeholder 3">
            <a:extLst>
              <a:ext uri="{FF2B5EF4-FFF2-40B4-BE49-F238E27FC236}">
                <a16:creationId xmlns:a16="http://schemas.microsoft.com/office/drawing/2014/main" id="{59CEB7CA-1CC9-3E4A-ABE0-0D9863233F0C}"/>
              </a:ext>
            </a:extLst>
          </p:cNvPr>
          <p:cNvSpPr>
            <a:spLocks noGrp="1"/>
          </p:cNvSpPr>
          <p:nvPr>
            <p:ph type="sldNum" sz="quarter" idx="2"/>
          </p:nvPr>
        </p:nvSpPr>
        <p:spPr/>
        <p:txBody>
          <a:bodyPr/>
          <a:lstStyle/>
          <a:p>
            <a:fld id="{86CB4B4D-7CA3-9044-876B-883B54F8677D}" type="slidenum">
              <a:rPr lang="en-GB" smtClean="0"/>
              <a:t>2</a:t>
            </a:fld>
            <a:endParaRPr lang="en-GB"/>
          </a:p>
        </p:txBody>
      </p:sp>
      <p:sp>
        <p:nvSpPr>
          <p:cNvPr id="3" name="Title 2">
            <a:extLst>
              <a:ext uri="{FF2B5EF4-FFF2-40B4-BE49-F238E27FC236}">
                <a16:creationId xmlns:a16="http://schemas.microsoft.com/office/drawing/2014/main" id="{9F5D2149-7F81-A342-A509-CA266989E3B0}"/>
              </a:ext>
            </a:extLst>
          </p:cNvPr>
          <p:cNvSpPr>
            <a:spLocks noGrp="1"/>
          </p:cNvSpPr>
          <p:nvPr>
            <p:ph type="title"/>
          </p:nvPr>
        </p:nvSpPr>
        <p:spPr>
          <a:xfrm>
            <a:off x="299803" y="-149565"/>
            <a:ext cx="5076535" cy="1710945"/>
          </a:xfrm>
        </p:spPr>
        <p:txBody>
          <a:bodyPr/>
          <a:lstStyle/>
          <a:p>
            <a:r>
              <a:rPr lang="en-US" dirty="0"/>
              <a:t>Background:</a:t>
            </a:r>
          </a:p>
        </p:txBody>
      </p:sp>
      <p:pic>
        <p:nvPicPr>
          <p:cNvPr id="2" name="Picture 1">
            <a:extLst>
              <a:ext uri="{FF2B5EF4-FFF2-40B4-BE49-F238E27FC236}">
                <a16:creationId xmlns:a16="http://schemas.microsoft.com/office/drawing/2014/main" id="{96288F1C-83B9-654B-9F4C-2F82BCF8731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66587" y="2300898"/>
            <a:ext cx="5360276" cy="6858000"/>
          </a:xfrm>
          <a:prstGeom prst="rect">
            <a:avLst/>
          </a:prstGeom>
        </p:spPr>
      </p:pic>
    </p:spTree>
    <p:extLst>
      <p:ext uri="{BB962C8B-B14F-4D97-AF65-F5344CB8AC3E}">
        <p14:creationId xmlns:p14="http://schemas.microsoft.com/office/powerpoint/2010/main" val="289872646"/>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78C7BDC-4CDE-0749-82C3-E4311B8C4DC4}"/>
              </a:ext>
            </a:extLst>
          </p:cNvPr>
          <p:cNvSpPr>
            <a:spLocks noGrp="1"/>
          </p:cNvSpPr>
          <p:nvPr>
            <p:ph type="body" sz="quarter" idx="1"/>
          </p:nvPr>
        </p:nvSpPr>
        <p:spPr>
          <a:xfrm>
            <a:off x="187596" y="1637762"/>
            <a:ext cx="5472559" cy="576263"/>
          </a:xfrm>
        </p:spPr>
        <p:txBody>
          <a:bodyPr>
            <a:normAutofit/>
          </a:bodyPr>
          <a:lstStyle/>
          <a:p>
            <a:pPr algn="ctr"/>
            <a:r>
              <a:rPr lang="en-US" sz="2000" dirty="0"/>
              <a:t>Our Consumer audience</a:t>
            </a:r>
          </a:p>
        </p:txBody>
      </p:sp>
      <p:sp>
        <p:nvSpPr>
          <p:cNvPr id="7" name="Text Placeholder 6">
            <a:extLst>
              <a:ext uri="{FF2B5EF4-FFF2-40B4-BE49-F238E27FC236}">
                <a16:creationId xmlns:a16="http://schemas.microsoft.com/office/drawing/2014/main" id="{03421CD8-2D26-CE4A-919F-E78163DB0755}"/>
              </a:ext>
            </a:extLst>
          </p:cNvPr>
          <p:cNvSpPr>
            <a:spLocks noGrp="1"/>
          </p:cNvSpPr>
          <p:nvPr>
            <p:ph type="body" sz="quarter" idx="13"/>
          </p:nvPr>
        </p:nvSpPr>
        <p:spPr>
          <a:xfrm>
            <a:off x="6062684" y="1637761"/>
            <a:ext cx="5472558" cy="576263"/>
          </a:xfrm>
        </p:spPr>
        <p:txBody>
          <a:bodyPr>
            <a:normAutofit/>
          </a:bodyPr>
          <a:lstStyle/>
          <a:p>
            <a:pPr lvl="0" defTabSz="914400">
              <a:lnSpc>
                <a:spcPct val="120000"/>
              </a:lnSpc>
              <a:spcBef>
                <a:spcPts val="400"/>
              </a:spcBef>
            </a:pPr>
            <a:r>
              <a:rPr lang="en-US" sz="2000" b="1" dirty="0">
                <a:solidFill>
                  <a:srgbClr val="1F2E38"/>
                </a:solidFill>
                <a:latin typeface="Noto Sans"/>
                <a:sym typeface="Noto Sans"/>
              </a:rPr>
              <a:t>Our Retailer and trade audience</a:t>
            </a:r>
          </a:p>
        </p:txBody>
      </p:sp>
      <p:sp>
        <p:nvSpPr>
          <p:cNvPr id="2" name="Title 1">
            <a:extLst>
              <a:ext uri="{FF2B5EF4-FFF2-40B4-BE49-F238E27FC236}">
                <a16:creationId xmlns:a16="http://schemas.microsoft.com/office/drawing/2014/main" id="{FB5FCD80-7396-C049-B62D-4D2637F341F2}"/>
              </a:ext>
            </a:extLst>
          </p:cNvPr>
          <p:cNvSpPr>
            <a:spLocks noGrp="1"/>
          </p:cNvSpPr>
          <p:nvPr>
            <p:ph type="title"/>
          </p:nvPr>
        </p:nvSpPr>
        <p:spPr>
          <a:xfrm>
            <a:off x="302091" y="321514"/>
            <a:ext cx="11233151" cy="781011"/>
          </a:xfrm>
        </p:spPr>
        <p:txBody>
          <a:bodyPr/>
          <a:lstStyle/>
          <a:p>
            <a:r>
              <a:rPr lang="en-US" dirty="0"/>
              <a:t>The value of awards:</a:t>
            </a:r>
          </a:p>
        </p:txBody>
      </p:sp>
      <p:sp>
        <p:nvSpPr>
          <p:cNvPr id="5" name="Slide Number Placeholder 4">
            <a:extLst>
              <a:ext uri="{FF2B5EF4-FFF2-40B4-BE49-F238E27FC236}">
                <a16:creationId xmlns:a16="http://schemas.microsoft.com/office/drawing/2014/main" id="{86F42BF4-E3B4-E44C-AED5-9CDD5B3AEC07}"/>
              </a:ext>
            </a:extLst>
          </p:cNvPr>
          <p:cNvSpPr>
            <a:spLocks noGrp="1"/>
          </p:cNvSpPr>
          <p:nvPr>
            <p:ph type="sldNum" sz="quarter" idx="2"/>
          </p:nvPr>
        </p:nvSpPr>
        <p:spPr/>
        <p:txBody>
          <a:bodyPr/>
          <a:lstStyle/>
          <a:p>
            <a:fld id="{86CB4B4D-7CA3-9044-876B-883B54F8677D}" type="slidenum">
              <a:rPr lang="en-GB" smtClean="0"/>
              <a:t>3</a:t>
            </a:fld>
            <a:endParaRPr lang="en-GB"/>
          </a:p>
        </p:txBody>
      </p:sp>
      <p:sp>
        <p:nvSpPr>
          <p:cNvPr id="8" name="TextBox 7">
            <a:extLst>
              <a:ext uri="{FF2B5EF4-FFF2-40B4-BE49-F238E27FC236}">
                <a16:creationId xmlns:a16="http://schemas.microsoft.com/office/drawing/2014/main" id="{96F013D9-E4FA-534D-8963-A51AFFCBCDEB}"/>
              </a:ext>
            </a:extLst>
          </p:cNvPr>
          <p:cNvSpPr txBox="1"/>
          <p:nvPr/>
        </p:nvSpPr>
        <p:spPr>
          <a:xfrm>
            <a:off x="552148" y="2182298"/>
            <a:ext cx="5076142" cy="27768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3864" tIns="33864" rIns="33864" bIns="33864" numCol="1" spcCol="38100" rtlCol="0" anchor="ctr">
            <a:spAutoFit/>
          </a:bodyPr>
          <a:lstStyle/>
          <a:p>
            <a:pPr marL="171450" marR="0" indent="-171450" algn="l" defTabSz="412750" rtl="0" fontAlgn="auto" latinLnBrk="0" hangingPunct="0">
              <a:lnSpc>
                <a:spcPct val="100000"/>
              </a:lnSpc>
              <a:spcBef>
                <a:spcPts val="0"/>
              </a:spcBef>
              <a:spcAft>
                <a:spcPts val="0"/>
              </a:spcAft>
              <a:buClrTx/>
              <a:buSzTx/>
              <a:buFont typeface="Arial" panose="020B0604020202020204" pitchFamily="34" charset="0"/>
              <a:buChar char="•"/>
              <a:tabLst/>
            </a:pPr>
            <a:r>
              <a:rPr lang="en-US" sz="1600" dirty="0"/>
              <a:t>Awards serve as a </a:t>
            </a:r>
            <a:r>
              <a:rPr lang="en-US" sz="1600" b="1" dirty="0"/>
              <a:t>mental shortcut </a:t>
            </a:r>
            <a:r>
              <a:rPr lang="en-US" sz="1600" dirty="0"/>
              <a:t>– inferring that something is category leading and worthy of their consideration. </a:t>
            </a:r>
          </a:p>
          <a:p>
            <a:pPr marR="0" algn="l" defTabSz="412750" rtl="0" fontAlgn="auto" latinLnBrk="0" hangingPunct="0">
              <a:lnSpc>
                <a:spcPct val="100000"/>
              </a:lnSpc>
              <a:spcBef>
                <a:spcPts val="0"/>
              </a:spcBef>
              <a:spcAft>
                <a:spcPts val="0"/>
              </a:spcAft>
              <a:buClrTx/>
              <a:buSzTx/>
              <a:tabLst/>
            </a:pPr>
            <a:r>
              <a:rPr lang="en-US" sz="1600" dirty="0"/>
              <a:t> </a:t>
            </a:r>
          </a:p>
          <a:p>
            <a:pPr marL="171450" marR="0" indent="-171450" algn="l" defTabSz="412750" rtl="0" fontAlgn="auto" latinLnBrk="0" hangingPunct="0">
              <a:lnSpc>
                <a:spcPct val="100000"/>
              </a:lnSpc>
              <a:spcBef>
                <a:spcPts val="0"/>
              </a:spcBef>
              <a:spcAft>
                <a:spcPts val="0"/>
              </a:spcAft>
              <a:buClrTx/>
              <a:buSzTx/>
              <a:buFont typeface="Arial" panose="020B0604020202020204" pitchFamily="34" charset="0"/>
              <a:buChar char="•"/>
              <a:tabLst/>
            </a:pPr>
            <a:r>
              <a:rPr lang="en-US" sz="1600" dirty="0"/>
              <a:t>It delivers on</a:t>
            </a:r>
            <a:r>
              <a:rPr lang="en-US" sz="1600" b="1" dirty="0"/>
              <a:t> our reliability positioning </a:t>
            </a:r>
            <a:r>
              <a:rPr lang="en-US" sz="1600" dirty="0"/>
              <a:t>to have recognition from independent authorities.</a:t>
            </a:r>
          </a:p>
          <a:p>
            <a:pPr marL="171450" marR="0" indent="-171450" algn="l" defTabSz="412750" rtl="0" fontAlgn="auto" latinLnBrk="0" hangingPunct="0">
              <a:lnSpc>
                <a:spcPct val="100000"/>
              </a:lnSpc>
              <a:spcBef>
                <a:spcPts val="0"/>
              </a:spcBef>
              <a:spcAft>
                <a:spcPts val="0"/>
              </a:spcAft>
              <a:buClrTx/>
              <a:buSzTx/>
              <a:buFont typeface="Arial" panose="020B0604020202020204" pitchFamily="34" charset="0"/>
              <a:buChar char="•"/>
              <a:tabLst/>
            </a:pPr>
            <a:endParaRPr lang="en-US" sz="1600" dirty="0"/>
          </a:p>
          <a:p>
            <a:pPr marL="171450" marR="0" indent="-171450" algn="l" defTabSz="412750" rtl="0" fontAlgn="auto" latinLnBrk="0" hangingPunct="0">
              <a:lnSpc>
                <a:spcPct val="100000"/>
              </a:lnSpc>
              <a:spcBef>
                <a:spcPts val="0"/>
              </a:spcBef>
              <a:spcAft>
                <a:spcPts val="0"/>
              </a:spcAft>
              <a:buClrTx/>
              <a:buSzTx/>
              <a:buFont typeface="Arial" panose="020B0604020202020204" pitchFamily="34" charset="0"/>
              <a:buChar char="•"/>
              <a:tabLst/>
            </a:pPr>
            <a:r>
              <a:rPr lang="en-US" sz="1600" dirty="0"/>
              <a:t>It helps to </a:t>
            </a:r>
            <a:r>
              <a:rPr lang="en-US" sz="1600" b="1" dirty="0"/>
              <a:t>further rationalize </a:t>
            </a:r>
            <a:r>
              <a:rPr lang="en-US" sz="1600" dirty="0"/>
              <a:t>a purchase decision: pre, during and post purchase.</a:t>
            </a:r>
          </a:p>
          <a:p>
            <a:pPr marL="171450" marR="0" indent="-171450" algn="l" defTabSz="412750" rtl="0" fontAlgn="auto" latinLnBrk="0" hangingPunct="0">
              <a:lnSpc>
                <a:spcPct val="100000"/>
              </a:lnSpc>
              <a:spcBef>
                <a:spcPts val="0"/>
              </a:spcBef>
              <a:spcAft>
                <a:spcPts val="0"/>
              </a:spcAft>
              <a:buClrTx/>
              <a:buSzTx/>
              <a:buFont typeface="Arial" panose="020B0604020202020204" pitchFamily="34" charset="0"/>
              <a:buChar char="•"/>
              <a:tabLst/>
            </a:pPr>
            <a:endParaRPr lang="en-US" sz="1600" dirty="0"/>
          </a:p>
          <a:p>
            <a:pPr marL="171450" marR="0" indent="-171450" algn="l" defTabSz="412750" rtl="0" fontAlgn="auto" latinLnBrk="0" hangingPunct="0">
              <a:lnSpc>
                <a:spcPct val="100000"/>
              </a:lnSpc>
              <a:spcBef>
                <a:spcPts val="0"/>
              </a:spcBef>
              <a:spcAft>
                <a:spcPts val="0"/>
              </a:spcAft>
              <a:buClrTx/>
              <a:buSzTx/>
              <a:buFont typeface="Arial" panose="020B0604020202020204" pitchFamily="34" charset="0"/>
              <a:buChar char="•"/>
              <a:tabLst/>
            </a:pPr>
            <a:endParaRPr kumimoji="0" lang="en-US" sz="1600" b="0" i="0" u="none" strike="noStrike" cap="none" spc="0" normalizeH="0" baseline="0" dirty="0">
              <a:ln>
                <a:noFill/>
              </a:ln>
              <a:solidFill>
                <a:srgbClr val="000000"/>
              </a:solidFill>
              <a:effectLst/>
              <a:uFillTx/>
              <a:latin typeface="+mj-lt"/>
              <a:ea typeface="+mj-ea"/>
              <a:cs typeface="+mj-cs"/>
              <a:sym typeface="Nokia Pure Headline Light"/>
            </a:endParaRPr>
          </a:p>
        </p:txBody>
      </p:sp>
      <p:sp>
        <p:nvSpPr>
          <p:cNvPr id="9" name="TextBox 8">
            <a:extLst>
              <a:ext uri="{FF2B5EF4-FFF2-40B4-BE49-F238E27FC236}">
                <a16:creationId xmlns:a16="http://schemas.microsoft.com/office/drawing/2014/main" id="{139ACB0F-A873-744F-8D9B-5B27D6634CDE}"/>
              </a:ext>
            </a:extLst>
          </p:cNvPr>
          <p:cNvSpPr txBox="1"/>
          <p:nvPr/>
        </p:nvSpPr>
        <p:spPr>
          <a:xfrm>
            <a:off x="6459100" y="2248390"/>
            <a:ext cx="5076142" cy="25306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3864" tIns="33864" rIns="33864" bIns="33864" numCol="1" spcCol="38100" rtlCol="0" anchor="ctr">
            <a:spAutoFit/>
          </a:bodyPr>
          <a:lstStyle/>
          <a:p>
            <a:pPr marL="171450" marR="0" indent="-171450" algn="l" defTabSz="412750" rtl="0" fontAlgn="auto" latinLnBrk="0" hangingPunct="0">
              <a:lnSpc>
                <a:spcPct val="100000"/>
              </a:lnSpc>
              <a:spcBef>
                <a:spcPts val="0"/>
              </a:spcBef>
              <a:spcAft>
                <a:spcPts val="0"/>
              </a:spcAft>
              <a:buClrTx/>
              <a:buSzTx/>
              <a:buFont typeface="Arial" panose="020B0604020202020204" pitchFamily="34" charset="0"/>
              <a:buChar char="•"/>
              <a:tabLst/>
            </a:pPr>
            <a:r>
              <a:rPr lang="en-US" sz="1600" dirty="0"/>
              <a:t>Serves as a catalyst in the ‘</a:t>
            </a:r>
            <a:r>
              <a:rPr lang="en-US" sz="1600" b="1" dirty="0"/>
              <a:t>return of Nokia’ narrative.</a:t>
            </a:r>
          </a:p>
          <a:p>
            <a:pPr marL="171450" marR="0" indent="-171450" algn="l" defTabSz="412750" rtl="0" fontAlgn="auto" latinLnBrk="0" hangingPunct="0">
              <a:lnSpc>
                <a:spcPct val="100000"/>
              </a:lnSpc>
              <a:spcBef>
                <a:spcPts val="0"/>
              </a:spcBef>
              <a:spcAft>
                <a:spcPts val="0"/>
              </a:spcAft>
              <a:buClrTx/>
              <a:buSzTx/>
              <a:buFont typeface="Arial" panose="020B0604020202020204" pitchFamily="34" charset="0"/>
              <a:buChar char="•"/>
              <a:tabLst/>
            </a:pPr>
            <a:endParaRPr lang="en-US" sz="1600" b="1" dirty="0"/>
          </a:p>
          <a:p>
            <a:pPr marL="171450" indent="-171450" algn="l">
              <a:buFont typeface="Arial" panose="020B0604020202020204" pitchFamily="34" charset="0"/>
              <a:buChar char="•"/>
            </a:pPr>
            <a:r>
              <a:rPr lang="en-US" sz="1600" dirty="0"/>
              <a:t>It supports</a:t>
            </a:r>
            <a:r>
              <a:rPr lang="en-US" sz="1600" b="1" dirty="0"/>
              <a:t> our reliability positioning </a:t>
            </a:r>
            <a:r>
              <a:rPr lang="en-US" sz="1600" dirty="0"/>
              <a:t>to have recognition from independent authorities that they know and trust, and subsequently gives them confidence for buying Nokia 7 Plus.</a:t>
            </a:r>
          </a:p>
          <a:p>
            <a:pPr marR="0" algn="l" defTabSz="412750" rtl="0" fontAlgn="auto" latinLnBrk="0" hangingPunct="0">
              <a:lnSpc>
                <a:spcPct val="100000"/>
              </a:lnSpc>
              <a:spcBef>
                <a:spcPts val="0"/>
              </a:spcBef>
              <a:spcAft>
                <a:spcPts val="0"/>
              </a:spcAft>
              <a:buClrTx/>
              <a:buSzTx/>
              <a:tabLst/>
            </a:pPr>
            <a:endParaRPr lang="en-US" sz="1600" b="1" dirty="0"/>
          </a:p>
          <a:p>
            <a:pPr marL="171450" indent="-171450" algn="l">
              <a:buFont typeface="Arial" panose="020B0604020202020204" pitchFamily="34" charset="0"/>
              <a:buChar char="•"/>
            </a:pPr>
            <a:r>
              <a:rPr lang="en-US" sz="1600" dirty="0"/>
              <a:t>It </a:t>
            </a:r>
            <a:r>
              <a:rPr lang="en-US" sz="1600" b="1" dirty="0"/>
              <a:t>gives sales staff an objective proof point</a:t>
            </a:r>
            <a:r>
              <a:rPr lang="en-US" sz="1600" dirty="0"/>
              <a:t> for prospect conversations.</a:t>
            </a:r>
          </a:p>
          <a:p>
            <a:pPr marL="171450" marR="0" indent="-171450" algn="l" defTabSz="412750" rtl="0" fontAlgn="auto" latinLnBrk="0" hangingPunct="0">
              <a:lnSpc>
                <a:spcPct val="100000"/>
              </a:lnSpc>
              <a:spcBef>
                <a:spcPts val="0"/>
              </a:spcBef>
              <a:spcAft>
                <a:spcPts val="0"/>
              </a:spcAft>
              <a:buClrTx/>
              <a:buSzTx/>
              <a:buFont typeface="Arial" panose="020B0604020202020204" pitchFamily="34" charset="0"/>
              <a:buChar char="•"/>
              <a:tabLst/>
            </a:pPr>
            <a:endParaRPr kumimoji="0" lang="en-US" sz="1600" b="0" i="0" u="none" strike="noStrike" cap="none" spc="0" normalizeH="0" baseline="0" dirty="0">
              <a:ln>
                <a:noFill/>
              </a:ln>
              <a:solidFill>
                <a:srgbClr val="000000"/>
              </a:solidFill>
              <a:effectLst/>
              <a:uFillTx/>
              <a:latin typeface="+mj-lt"/>
              <a:ea typeface="+mj-ea"/>
              <a:cs typeface="+mj-cs"/>
              <a:sym typeface="Nokia Pure Headline Light"/>
            </a:endParaRPr>
          </a:p>
        </p:txBody>
      </p:sp>
    </p:spTree>
    <p:extLst>
      <p:ext uri="{BB962C8B-B14F-4D97-AF65-F5344CB8AC3E}">
        <p14:creationId xmlns:p14="http://schemas.microsoft.com/office/powerpoint/2010/main" val="2999750906"/>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16F7DF-1A32-774F-A9EA-DA68DC336F7A}"/>
              </a:ext>
            </a:extLst>
          </p:cNvPr>
          <p:cNvSpPr>
            <a:spLocks noGrp="1"/>
          </p:cNvSpPr>
          <p:nvPr>
            <p:ph type="body" sz="quarter" idx="1"/>
          </p:nvPr>
        </p:nvSpPr>
        <p:spPr>
          <a:xfrm>
            <a:off x="471550" y="1625490"/>
            <a:ext cx="2988301" cy="576263"/>
          </a:xfrm>
        </p:spPr>
        <p:txBody>
          <a:bodyPr anchor="ctr">
            <a:normAutofit/>
          </a:bodyPr>
          <a:lstStyle/>
          <a:p>
            <a:pPr algn="ctr"/>
            <a:r>
              <a:rPr lang="en-US" sz="2000" dirty="0"/>
              <a:t>Pre-purchase</a:t>
            </a:r>
          </a:p>
        </p:txBody>
      </p:sp>
      <p:sp>
        <p:nvSpPr>
          <p:cNvPr id="5" name="Slide Number Placeholder 4">
            <a:extLst>
              <a:ext uri="{FF2B5EF4-FFF2-40B4-BE49-F238E27FC236}">
                <a16:creationId xmlns:a16="http://schemas.microsoft.com/office/drawing/2014/main" id="{2E6F10B0-D241-6540-9200-9C356F2163A3}"/>
              </a:ext>
            </a:extLst>
          </p:cNvPr>
          <p:cNvSpPr>
            <a:spLocks noGrp="1"/>
          </p:cNvSpPr>
          <p:nvPr>
            <p:ph type="sldNum" sz="quarter" idx="2"/>
          </p:nvPr>
        </p:nvSpPr>
        <p:spPr/>
        <p:txBody>
          <a:bodyPr/>
          <a:lstStyle/>
          <a:p>
            <a:fld id="{86CB4B4D-7CA3-9044-876B-883B54F8677D}" type="slidenum">
              <a:rPr lang="en-GB" smtClean="0"/>
              <a:t>4</a:t>
            </a:fld>
            <a:endParaRPr lang="en-GB"/>
          </a:p>
        </p:txBody>
      </p:sp>
      <p:sp>
        <p:nvSpPr>
          <p:cNvPr id="6" name="Text Placeholder 1">
            <a:extLst>
              <a:ext uri="{FF2B5EF4-FFF2-40B4-BE49-F238E27FC236}">
                <a16:creationId xmlns:a16="http://schemas.microsoft.com/office/drawing/2014/main" id="{D78DC69D-1DC4-6041-B91C-0F6A25FA3E75}"/>
              </a:ext>
            </a:extLst>
          </p:cNvPr>
          <p:cNvSpPr txBox="1">
            <a:spLocks/>
          </p:cNvSpPr>
          <p:nvPr/>
        </p:nvSpPr>
        <p:spPr>
          <a:xfrm>
            <a:off x="4378221" y="1625490"/>
            <a:ext cx="2988301" cy="576263"/>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nchor="ctr">
            <a:normAutofit/>
          </a:bodyPr>
          <a:lstStyle>
            <a:lvl1pPr marL="0" marR="0" indent="0" algn="l" defTabSz="914400" rtl="0" latinLnBrk="0">
              <a:lnSpc>
                <a:spcPct val="120000"/>
              </a:lnSpc>
              <a:spcBef>
                <a:spcPts val="400"/>
              </a:spcBef>
              <a:spcAft>
                <a:spcPts val="0"/>
              </a:spcAft>
              <a:buClrTx/>
              <a:buSzTx/>
              <a:buFontTx/>
              <a:buNone/>
              <a:tabLst/>
              <a:defRPr sz="1600" b="1" i="0" u="none" strike="noStrike" cap="none" spc="0" baseline="0">
                <a:ln>
                  <a:noFill/>
                </a:ln>
                <a:solidFill>
                  <a:srgbClr val="1F2E38"/>
                </a:solidFill>
                <a:uFillTx/>
                <a:latin typeface="Noto Sans"/>
                <a:ea typeface="Noto Sans"/>
                <a:cs typeface="Noto Sans"/>
                <a:sym typeface="Noto Sans"/>
              </a:defRPr>
            </a:lvl1pPr>
            <a:lvl2pPr marL="0" marR="0" indent="457200" algn="l" defTabSz="914400" rtl="0" latinLnBrk="0">
              <a:lnSpc>
                <a:spcPct val="120000"/>
              </a:lnSpc>
              <a:spcBef>
                <a:spcPts val="400"/>
              </a:spcBef>
              <a:spcAft>
                <a:spcPts val="0"/>
              </a:spcAft>
              <a:buClrTx/>
              <a:buSzTx/>
              <a:buFontTx/>
              <a:buNone/>
              <a:tabLst/>
              <a:defRPr sz="1600" b="1" i="0" u="none" strike="noStrike" cap="none" spc="0" baseline="0">
                <a:ln>
                  <a:noFill/>
                </a:ln>
                <a:solidFill>
                  <a:srgbClr val="1F2E38"/>
                </a:solidFill>
                <a:uFillTx/>
                <a:latin typeface="Noto Sans"/>
                <a:ea typeface="Noto Sans"/>
                <a:cs typeface="Noto Sans"/>
                <a:sym typeface="Noto Sans"/>
              </a:defRPr>
            </a:lvl2pPr>
            <a:lvl3pPr marL="0" marR="0" indent="914400" algn="l" defTabSz="914400" rtl="0" latinLnBrk="0">
              <a:lnSpc>
                <a:spcPct val="120000"/>
              </a:lnSpc>
              <a:spcBef>
                <a:spcPts val="400"/>
              </a:spcBef>
              <a:spcAft>
                <a:spcPts val="0"/>
              </a:spcAft>
              <a:buClrTx/>
              <a:buSzTx/>
              <a:buFontTx/>
              <a:buNone/>
              <a:tabLst/>
              <a:defRPr sz="1600" b="1" i="0" u="none" strike="noStrike" cap="none" spc="0" baseline="0">
                <a:ln>
                  <a:noFill/>
                </a:ln>
                <a:solidFill>
                  <a:srgbClr val="1F2E38"/>
                </a:solidFill>
                <a:uFillTx/>
                <a:latin typeface="Noto Sans"/>
                <a:ea typeface="Noto Sans"/>
                <a:cs typeface="Noto Sans"/>
                <a:sym typeface="Noto Sans"/>
              </a:defRPr>
            </a:lvl3pPr>
            <a:lvl4pPr marL="0" marR="0" indent="1371600" algn="l" defTabSz="914400" rtl="0" latinLnBrk="0">
              <a:lnSpc>
                <a:spcPct val="120000"/>
              </a:lnSpc>
              <a:spcBef>
                <a:spcPts val="400"/>
              </a:spcBef>
              <a:spcAft>
                <a:spcPts val="0"/>
              </a:spcAft>
              <a:buClrTx/>
              <a:buSzTx/>
              <a:buFontTx/>
              <a:buNone/>
              <a:tabLst/>
              <a:defRPr sz="1600" b="1" i="0" u="none" strike="noStrike" cap="none" spc="0" baseline="0">
                <a:ln>
                  <a:noFill/>
                </a:ln>
                <a:solidFill>
                  <a:srgbClr val="1F2E38"/>
                </a:solidFill>
                <a:uFillTx/>
                <a:latin typeface="Noto Sans"/>
                <a:ea typeface="Noto Sans"/>
                <a:cs typeface="Noto Sans"/>
                <a:sym typeface="Noto Sans"/>
              </a:defRPr>
            </a:lvl4pPr>
            <a:lvl5pPr marL="0" marR="0" indent="1828800" algn="l" defTabSz="914400" rtl="0" latinLnBrk="0">
              <a:lnSpc>
                <a:spcPct val="120000"/>
              </a:lnSpc>
              <a:spcBef>
                <a:spcPts val="400"/>
              </a:spcBef>
              <a:spcAft>
                <a:spcPts val="0"/>
              </a:spcAft>
              <a:buClrTx/>
              <a:buSzTx/>
              <a:buFontTx/>
              <a:buNone/>
              <a:tabLst/>
              <a:defRPr sz="1600" b="1" i="0" u="none" strike="noStrike" cap="none" spc="0" baseline="0">
                <a:ln>
                  <a:noFill/>
                </a:ln>
                <a:solidFill>
                  <a:srgbClr val="1F2E38"/>
                </a:solidFill>
                <a:uFillTx/>
                <a:latin typeface="Noto Sans"/>
                <a:ea typeface="Noto Sans"/>
                <a:cs typeface="Noto Sans"/>
                <a:sym typeface="Noto Sans"/>
              </a:defRPr>
            </a:lvl5pPr>
            <a:lvl6pPr marL="2503365" marR="0" indent="-122115" algn="ctr" defTabSz="412750" rtl="0" latinLnBrk="0">
              <a:lnSpc>
                <a:spcPct val="100000"/>
              </a:lnSpc>
              <a:spcBef>
                <a:spcPts val="0"/>
              </a:spcBef>
              <a:spcAft>
                <a:spcPts val="0"/>
              </a:spcAft>
              <a:buClrTx/>
              <a:buSzPct val="75000"/>
              <a:buFontTx/>
              <a:buChar char="•"/>
              <a:tabLst/>
              <a:defRPr sz="1000" b="0" i="0" u="none" strike="noStrike" cap="none" spc="0" baseline="0">
                <a:ln>
                  <a:noFill/>
                </a:ln>
                <a:solidFill>
                  <a:srgbClr val="000000"/>
                </a:solidFill>
                <a:uFillTx/>
                <a:latin typeface="+mj-lt"/>
                <a:ea typeface="+mj-ea"/>
                <a:cs typeface="+mj-cs"/>
                <a:sym typeface="Nokia Pure Headline Light"/>
              </a:defRPr>
            </a:lvl6pPr>
            <a:lvl7pPr marL="2979615" marR="0" indent="-122115" algn="ctr" defTabSz="412750" rtl="0" latinLnBrk="0">
              <a:lnSpc>
                <a:spcPct val="100000"/>
              </a:lnSpc>
              <a:spcBef>
                <a:spcPts val="0"/>
              </a:spcBef>
              <a:spcAft>
                <a:spcPts val="0"/>
              </a:spcAft>
              <a:buClrTx/>
              <a:buSzPct val="75000"/>
              <a:buFontTx/>
              <a:buChar char="•"/>
              <a:tabLst/>
              <a:defRPr sz="1000" b="0" i="0" u="none" strike="noStrike" cap="none" spc="0" baseline="0">
                <a:ln>
                  <a:noFill/>
                </a:ln>
                <a:solidFill>
                  <a:srgbClr val="000000"/>
                </a:solidFill>
                <a:uFillTx/>
                <a:latin typeface="+mj-lt"/>
                <a:ea typeface="+mj-ea"/>
                <a:cs typeface="+mj-cs"/>
                <a:sym typeface="Nokia Pure Headline Light"/>
              </a:defRPr>
            </a:lvl7pPr>
            <a:lvl8pPr marL="3455865" marR="0" indent="-122115" algn="ctr" defTabSz="412750" rtl="0" latinLnBrk="0">
              <a:lnSpc>
                <a:spcPct val="100000"/>
              </a:lnSpc>
              <a:spcBef>
                <a:spcPts val="0"/>
              </a:spcBef>
              <a:spcAft>
                <a:spcPts val="0"/>
              </a:spcAft>
              <a:buClrTx/>
              <a:buSzPct val="75000"/>
              <a:buFontTx/>
              <a:buChar char="•"/>
              <a:tabLst/>
              <a:defRPr sz="1000" b="0" i="0" u="none" strike="noStrike" cap="none" spc="0" baseline="0">
                <a:ln>
                  <a:noFill/>
                </a:ln>
                <a:solidFill>
                  <a:srgbClr val="000000"/>
                </a:solidFill>
                <a:uFillTx/>
                <a:latin typeface="+mj-lt"/>
                <a:ea typeface="+mj-ea"/>
                <a:cs typeface="+mj-cs"/>
                <a:sym typeface="Nokia Pure Headline Light"/>
              </a:defRPr>
            </a:lvl8pPr>
            <a:lvl9pPr marL="3932115" marR="0" indent="-122115" algn="ctr" defTabSz="412750" rtl="0" latinLnBrk="0">
              <a:lnSpc>
                <a:spcPct val="100000"/>
              </a:lnSpc>
              <a:spcBef>
                <a:spcPts val="0"/>
              </a:spcBef>
              <a:spcAft>
                <a:spcPts val="0"/>
              </a:spcAft>
              <a:buClrTx/>
              <a:buSzPct val="75000"/>
              <a:buFontTx/>
              <a:buChar char="•"/>
              <a:tabLst/>
              <a:defRPr sz="1000" b="0" i="0" u="none" strike="noStrike" cap="none" spc="0" baseline="0">
                <a:ln>
                  <a:noFill/>
                </a:ln>
                <a:solidFill>
                  <a:srgbClr val="000000"/>
                </a:solidFill>
                <a:uFillTx/>
                <a:latin typeface="+mj-lt"/>
                <a:ea typeface="+mj-ea"/>
                <a:cs typeface="+mj-cs"/>
                <a:sym typeface="Nokia Pure Headline Light"/>
              </a:defRPr>
            </a:lvl9pPr>
          </a:lstStyle>
          <a:p>
            <a:pPr algn="ctr" hangingPunct="1"/>
            <a:r>
              <a:rPr lang="en-US" sz="2000" dirty="0"/>
              <a:t>At Purchase</a:t>
            </a:r>
          </a:p>
        </p:txBody>
      </p:sp>
      <p:sp>
        <p:nvSpPr>
          <p:cNvPr id="7" name="Text Placeholder 1">
            <a:extLst>
              <a:ext uri="{FF2B5EF4-FFF2-40B4-BE49-F238E27FC236}">
                <a16:creationId xmlns:a16="http://schemas.microsoft.com/office/drawing/2014/main" id="{CDA50B30-D685-1E40-AA62-C5414694BF73}"/>
              </a:ext>
            </a:extLst>
          </p:cNvPr>
          <p:cNvSpPr txBox="1">
            <a:spLocks/>
          </p:cNvSpPr>
          <p:nvPr/>
        </p:nvSpPr>
        <p:spPr>
          <a:xfrm>
            <a:off x="8503710" y="1625490"/>
            <a:ext cx="2988301" cy="576263"/>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nchor="ctr">
            <a:normAutofit/>
          </a:bodyPr>
          <a:lstStyle>
            <a:lvl1pPr marL="0" marR="0" indent="0" algn="l" defTabSz="914400" rtl="0" latinLnBrk="0">
              <a:lnSpc>
                <a:spcPct val="120000"/>
              </a:lnSpc>
              <a:spcBef>
                <a:spcPts val="400"/>
              </a:spcBef>
              <a:spcAft>
                <a:spcPts val="0"/>
              </a:spcAft>
              <a:buClrTx/>
              <a:buSzTx/>
              <a:buFontTx/>
              <a:buNone/>
              <a:tabLst/>
              <a:defRPr sz="1600" b="1" i="0" u="none" strike="noStrike" cap="none" spc="0" baseline="0">
                <a:ln>
                  <a:noFill/>
                </a:ln>
                <a:solidFill>
                  <a:srgbClr val="1F2E38"/>
                </a:solidFill>
                <a:uFillTx/>
                <a:latin typeface="Noto Sans"/>
                <a:ea typeface="Noto Sans"/>
                <a:cs typeface="Noto Sans"/>
                <a:sym typeface="Noto Sans"/>
              </a:defRPr>
            </a:lvl1pPr>
            <a:lvl2pPr marL="0" marR="0" indent="457200" algn="l" defTabSz="914400" rtl="0" latinLnBrk="0">
              <a:lnSpc>
                <a:spcPct val="120000"/>
              </a:lnSpc>
              <a:spcBef>
                <a:spcPts val="400"/>
              </a:spcBef>
              <a:spcAft>
                <a:spcPts val="0"/>
              </a:spcAft>
              <a:buClrTx/>
              <a:buSzTx/>
              <a:buFontTx/>
              <a:buNone/>
              <a:tabLst/>
              <a:defRPr sz="1600" b="1" i="0" u="none" strike="noStrike" cap="none" spc="0" baseline="0">
                <a:ln>
                  <a:noFill/>
                </a:ln>
                <a:solidFill>
                  <a:srgbClr val="1F2E38"/>
                </a:solidFill>
                <a:uFillTx/>
                <a:latin typeface="Noto Sans"/>
                <a:ea typeface="Noto Sans"/>
                <a:cs typeface="Noto Sans"/>
                <a:sym typeface="Noto Sans"/>
              </a:defRPr>
            </a:lvl2pPr>
            <a:lvl3pPr marL="0" marR="0" indent="914400" algn="l" defTabSz="914400" rtl="0" latinLnBrk="0">
              <a:lnSpc>
                <a:spcPct val="120000"/>
              </a:lnSpc>
              <a:spcBef>
                <a:spcPts val="400"/>
              </a:spcBef>
              <a:spcAft>
                <a:spcPts val="0"/>
              </a:spcAft>
              <a:buClrTx/>
              <a:buSzTx/>
              <a:buFontTx/>
              <a:buNone/>
              <a:tabLst/>
              <a:defRPr sz="1600" b="1" i="0" u="none" strike="noStrike" cap="none" spc="0" baseline="0">
                <a:ln>
                  <a:noFill/>
                </a:ln>
                <a:solidFill>
                  <a:srgbClr val="1F2E38"/>
                </a:solidFill>
                <a:uFillTx/>
                <a:latin typeface="Noto Sans"/>
                <a:ea typeface="Noto Sans"/>
                <a:cs typeface="Noto Sans"/>
                <a:sym typeface="Noto Sans"/>
              </a:defRPr>
            </a:lvl3pPr>
            <a:lvl4pPr marL="0" marR="0" indent="1371600" algn="l" defTabSz="914400" rtl="0" latinLnBrk="0">
              <a:lnSpc>
                <a:spcPct val="120000"/>
              </a:lnSpc>
              <a:spcBef>
                <a:spcPts val="400"/>
              </a:spcBef>
              <a:spcAft>
                <a:spcPts val="0"/>
              </a:spcAft>
              <a:buClrTx/>
              <a:buSzTx/>
              <a:buFontTx/>
              <a:buNone/>
              <a:tabLst/>
              <a:defRPr sz="1600" b="1" i="0" u="none" strike="noStrike" cap="none" spc="0" baseline="0">
                <a:ln>
                  <a:noFill/>
                </a:ln>
                <a:solidFill>
                  <a:srgbClr val="1F2E38"/>
                </a:solidFill>
                <a:uFillTx/>
                <a:latin typeface="Noto Sans"/>
                <a:ea typeface="Noto Sans"/>
                <a:cs typeface="Noto Sans"/>
                <a:sym typeface="Noto Sans"/>
              </a:defRPr>
            </a:lvl4pPr>
            <a:lvl5pPr marL="0" marR="0" indent="1828800" algn="l" defTabSz="914400" rtl="0" latinLnBrk="0">
              <a:lnSpc>
                <a:spcPct val="120000"/>
              </a:lnSpc>
              <a:spcBef>
                <a:spcPts val="400"/>
              </a:spcBef>
              <a:spcAft>
                <a:spcPts val="0"/>
              </a:spcAft>
              <a:buClrTx/>
              <a:buSzTx/>
              <a:buFontTx/>
              <a:buNone/>
              <a:tabLst/>
              <a:defRPr sz="1600" b="1" i="0" u="none" strike="noStrike" cap="none" spc="0" baseline="0">
                <a:ln>
                  <a:noFill/>
                </a:ln>
                <a:solidFill>
                  <a:srgbClr val="1F2E38"/>
                </a:solidFill>
                <a:uFillTx/>
                <a:latin typeface="Noto Sans"/>
                <a:ea typeface="Noto Sans"/>
                <a:cs typeface="Noto Sans"/>
                <a:sym typeface="Noto Sans"/>
              </a:defRPr>
            </a:lvl5pPr>
            <a:lvl6pPr marL="2503365" marR="0" indent="-122115" algn="ctr" defTabSz="412750" rtl="0" latinLnBrk="0">
              <a:lnSpc>
                <a:spcPct val="100000"/>
              </a:lnSpc>
              <a:spcBef>
                <a:spcPts val="0"/>
              </a:spcBef>
              <a:spcAft>
                <a:spcPts val="0"/>
              </a:spcAft>
              <a:buClrTx/>
              <a:buSzPct val="75000"/>
              <a:buFontTx/>
              <a:buChar char="•"/>
              <a:tabLst/>
              <a:defRPr sz="1000" b="0" i="0" u="none" strike="noStrike" cap="none" spc="0" baseline="0">
                <a:ln>
                  <a:noFill/>
                </a:ln>
                <a:solidFill>
                  <a:srgbClr val="000000"/>
                </a:solidFill>
                <a:uFillTx/>
                <a:latin typeface="+mj-lt"/>
                <a:ea typeface="+mj-ea"/>
                <a:cs typeface="+mj-cs"/>
                <a:sym typeface="Nokia Pure Headline Light"/>
              </a:defRPr>
            </a:lvl6pPr>
            <a:lvl7pPr marL="2979615" marR="0" indent="-122115" algn="ctr" defTabSz="412750" rtl="0" latinLnBrk="0">
              <a:lnSpc>
                <a:spcPct val="100000"/>
              </a:lnSpc>
              <a:spcBef>
                <a:spcPts val="0"/>
              </a:spcBef>
              <a:spcAft>
                <a:spcPts val="0"/>
              </a:spcAft>
              <a:buClrTx/>
              <a:buSzPct val="75000"/>
              <a:buFontTx/>
              <a:buChar char="•"/>
              <a:tabLst/>
              <a:defRPr sz="1000" b="0" i="0" u="none" strike="noStrike" cap="none" spc="0" baseline="0">
                <a:ln>
                  <a:noFill/>
                </a:ln>
                <a:solidFill>
                  <a:srgbClr val="000000"/>
                </a:solidFill>
                <a:uFillTx/>
                <a:latin typeface="+mj-lt"/>
                <a:ea typeface="+mj-ea"/>
                <a:cs typeface="+mj-cs"/>
                <a:sym typeface="Nokia Pure Headline Light"/>
              </a:defRPr>
            </a:lvl7pPr>
            <a:lvl8pPr marL="3455865" marR="0" indent="-122115" algn="ctr" defTabSz="412750" rtl="0" latinLnBrk="0">
              <a:lnSpc>
                <a:spcPct val="100000"/>
              </a:lnSpc>
              <a:spcBef>
                <a:spcPts val="0"/>
              </a:spcBef>
              <a:spcAft>
                <a:spcPts val="0"/>
              </a:spcAft>
              <a:buClrTx/>
              <a:buSzPct val="75000"/>
              <a:buFontTx/>
              <a:buChar char="•"/>
              <a:tabLst/>
              <a:defRPr sz="1000" b="0" i="0" u="none" strike="noStrike" cap="none" spc="0" baseline="0">
                <a:ln>
                  <a:noFill/>
                </a:ln>
                <a:solidFill>
                  <a:srgbClr val="000000"/>
                </a:solidFill>
                <a:uFillTx/>
                <a:latin typeface="+mj-lt"/>
                <a:ea typeface="+mj-ea"/>
                <a:cs typeface="+mj-cs"/>
                <a:sym typeface="Nokia Pure Headline Light"/>
              </a:defRPr>
            </a:lvl8pPr>
            <a:lvl9pPr marL="3932115" marR="0" indent="-122115" algn="ctr" defTabSz="412750" rtl="0" latinLnBrk="0">
              <a:lnSpc>
                <a:spcPct val="100000"/>
              </a:lnSpc>
              <a:spcBef>
                <a:spcPts val="0"/>
              </a:spcBef>
              <a:spcAft>
                <a:spcPts val="0"/>
              </a:spcAft>
              <a:buClrTx/>
              <a:buSzPct val="75000"/>
              <a:buFontTx/>
              <a:buChar char="•"/>
              <a:tabLst/>
              <a:defRPr sz="1000" b="0" i="0" u="none" strike="noStrike" cap="none" spc="0" baseline="0">
                <a:ln>
                  <a:noFill/>
                </a:ln>
                <a:solidFill>
                  <a:srgbClr val="000000"/>
                </a:solidFill>
                <a:uFillTx/>
                <a:latin typeface="+mj-lt"/>
                <a:ea typeface="+mj-ea"/>
                <a:cs typeface="+mj-cs"/>
                <a:sym typeface="Nokia Pure Headline Light"/>
              </a:defRPr>
            </a:lvl9pPr>
          </a:lstStyle>
          <a:p>
            <a:pPr algn="ctr" hangingPunct="1"/>
            <a:r>
              <a:rPr lang="en-US" sz="2000" dirty="0"/>
              <a:t>Post Purchase</a:t>
            </a:r>
          </a:p>
        </p:txBody>
      </p:sp>
      <p:sp>
        <p:nvSpPr>
          <p:cNvPr id="8" name="TextBox 7">
            <a:extLst>
              <a:ext uri="{FF2B5EF4-FFF2-40B4-BE49-F238E27FC236}">
                <a16:creationId xmlns:a16="http://schemas.microsoft.com/office/drawing/2014/main" id="{053A9C5E-6779-CD4C-91CC-DB546B3F9915}"/>
              </a:ext>
            </a:extLst>
          </p:cNvPr>
          <p:cNvSpPr txBox="1"/>
          <p:nvPr/>
        </p:nvSpPr>
        <p:spPr>
          <a:xfrm>
            <a:off x="552148" y="2018142"/>
            <a:ext cx="3482642" cy="30230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3864" tIns="33864" rIns="33864" bIns="33864" numCol="1" spcCol="38100" rtlCol="0" anchor="ctr">
            <a:spAutoFit/>
          </a:bodyPr>
          <a:lstStyle/>
          <a:p>
            <a:pPr marL="171450" marR="0" indent="-171450" algn="l" defTabSz="412750" rtl="0" fontAlgn="auto" latinLnBrk="0" hangingPunct="0">
              <a:lnSpc>
                <a:spcPct val="100000"/>
              </a:lnSpc>
              <a:spcBef>
                <a:spcPts val="0"/>
              </a:spcBef>
              <a:spcAft>
                <a:spcPts val="0"/>
              </a:spcAft>
              <a:buClrTx/>
              <a:buSzTx/>
              <a:buFont typeface="Arial" panose="020B0604020202020204" pitchFamily="34" charset="0"/>
              <a:buChar char="•"/>
              <a:tabLst/>
            </a:pPr>
            <a:endParaRPr lang="en-US" sz="1600" dirty="0"/>
          </a:p>
          <a:p>
            <a:pPr marL="171450" marR="0" indent="-171450" algn="l" defTabSz="41275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600" b="0" i="0" u="none" strike="noStrike" cap="none" spc="0" normalizeH="0" baseline="0" dirty="0">
                <a:ln>
                  <a:noFill/>
                </a:ln>
                <a:solidFill>
                  <a:srgbClr val="000000"/>
                </a:solidFill>
                <a:effectLst/>
                <a:uFillTx/>
                <a:latin typeface="+mj-lt"/>
                <a:ea typeface="+mj-ea"/>
                <a:cs typeface="+mj-cs"/>
                <a:sym typeface="Nokia Pure Headline Light"/>
              </a:rPr>
              <a:t>Social content following award embargo lift and ceremony </a:t>
            </a:r>
          </a:p>
          <a:p>
            <a:pPr marL="171450" marR="0" indent="-171450" algn="l" defTabSz="412750" rtl="0" fontAlgn="auto" latinLnBrk="0" hangingPunct="0">
              <a:lnSpc>
                <a:spcPct val="100000"/>
              </a:lnSpc>
              <a:spcBef>
                <a:spcPts val="0"/>
              </a:spcBef>
              <a:spcAft>
                <a:spcPts val="0"/>
              </a:spcAft>
              <a:buClrTx/>
              <a:buSzTx/>
              <a:buFont typeface="Arial" panose="020B0604020202020204" pitchFamily="34" charset="0"/>
              <a:buChar char="•"/>
              <a:tabLst/>
            </a:pPr>
            <a:endParaRPr lang="en-US" sz="1600" dirty="0"/>
          </a:p>
          <a:p>
            <a:pPr marL="171450" marR="0" indent="-171450" algn="l" defTabSz="412750" rtl="0" fontAlgn="auto" latinLnBrk="0" hangingPunct="0">
              <a:lnSpc>
                <a:spcPct val="100000"/>
              </a:lnSpc>
              <a:spcBef>
                <a:spcPts val="0"/>
              </a:spcBef>
              <a:spcAft>
                <a:spcPts val="0"/>
              </a:spcAft>
              <a:buClrTx/>
              <a:buSzTx/>
              <a:buFont typeface="Arial" panose="020B0604020202020204" pitchFamily="34" charset="0"/>
              <a:buChar char="•"/>
              <a:tabLst/>
            </a:pPr>
            <a:r>
              <a:rPr lang="en-US" sz="1600" dirty="0"/>
              <a:t>Independent reviewers and bloggers –  as part of briefing pack for further 7 Plus reviews</a:t>
            </a:r>
          </a:p>
          <a:p>
            <a:pPr marL="171450" marR="0" indent="-171450" algn="l" defTabSz="412750" rtl="0" fontAlgn="auto" latinLnBrk="0" hangingPunct="0">
              <a:lnSpc>
                <a:spcPct val="100000"/>
              </a:lnSpc>
              <a:spcBef>
                <a:spcPts val="0"/>
              </a:spcBef>
              <a:spcAft>
                <a:spcPts val="0"/>
              </a:spcAft>
              <a:buClrTx/>
              <a:buSzTx/>
              <a:buFont typeface="Arial" panose="020B0604020202020204" pitchFamily="34" charset="0"/>
              <a:buChar char="•"/>
              <a:tabLst/>
            </a:pPr>
            <a:endParaRPr lang="en-US" sz="1600" dirty="0"/>
          </a:p>
          <a:p>
            <a:pPr marL="171450" marR="0" indent="-171450" algn="l" defTabSz="412750" rtl="0" fontAlgn="auto" latinLnBrk="0" hangingPunct="0">
              <a:lnSpc>
                <a:spcPct val="100000"/>
              </a:lnSpc>
              <a:spcBef>
                <a:spcPts val="0"/>
              </a:spcBef>
              <a:spcAft>
                <a:spcPts val="0"/>
              </a:spcAft>
              <a:buClrTx/>
              <a:buSzTx/>
              <a:buFont typeface="Arial" panose="020B0604020202020204" pitchFamily="34" charset="0"/>
              <a:buChar char="•"/>
              <a:tabLst/>
            </a:pPr>
            <a:r>
              <a:rPr lang="en-US" sz="1600" dirty="0"/>
              <a:t>Nokia web pages and partner retailer sites through Europe – updates to site copy and logo</a:t>
            </a:r>
          </a:p>
          <a:p>
            <a:pPr marL="171450" marR="0" indent="-171450" algn="l" defTabSz="412750" rtl="0" fontAlgn="auto" latinLnBrk="0" hangingPunct="0">
              <a:lnSpc>
                <a:spcPct val="100000"/>
              </a:lnSpc>
              <a:spcBef>
                <a:spcPts val="0"/>
              </a:spcBef>
              <a:spcAft>
                <a:spcPts val="0"/>
              </a:spcAft>
              <a:buClrTx/>
              <a:buSzTx/>
              <a:buFont typeface="Arial" panose="020B0604020202020204" pitchFamily="34" charset="0"/>
              <a:buChar char="•"/>
              <a:tabLst/>
            </a:pPr>
            <a:endParaRPr kumimoji="0" lang="en-US" sz="1600" b="0" i="0" u="none" strike="noStrike" cap="none" spc="0" normalizeH="0" baseline="0" dirty="0">
              <a:ln>
                <a:noFill/>
              </a:ln>
              <a:solidFill>
                <a:srgbClr val="000000"/>
              </a:solidFill>
              <a:effectLst/>
              <a:uFillTx/>
              <a:latin typeface="+mj-lt"/>
              <a:ea typeface="+mj-ea"/>
              <a:cs typeface="+mj-cs"/>
              <a:sym typeface="Nokia Pure Headline Light"/>
            </a:endParaRPr>
          </a:p>
        </p:txBody>
      </p:sp>
      <p:sp>
        <p:nvSpPr>
          <p:cNvPr id="9" name="TextBox 8">
            <a:extLst>
              <a:ext uri="{FF2B5EF4-FFF2-40B4-BE49-F238E27FC236}">
                <a16:creationId xmlns:a16="http://schemas.microsoft.com/office/drawing/2014/main" id="{A1A9AEE2-578C-CB48-8024-42D4318A2F06}"/>
              </a:ext>
            </a:extLst>
          </p:cNvPr>
          <p:cNvSpPr txBox="1"/>
          <p:nvPr/>
        </p:nvSpPr>
        <p:spPr>
          <a:xfrm>
            <a:off x="4378221" y="2018142"/>
            <a:ext cx="3196892" cy="22843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3864" tIns="33864" rIns="33864" bIns="33864" numCol="1" spcCol="38100" rtlCol="0" anchor="ctr">
            <a:spAutoFit/>
          </a:bodyPr>
          <a:lstStyle/>
          <a:p>
            <a:pPr marR="0" algn="l" defTabSz="412750" rtl="0" fontAlgn="auto" latinLnBrk="0" hangingPunct="0">
              <a:lnSpc>
                <a:spcPct val="100000"/>
              </a:lnSpc>
              <a:spcBef>
                <a:spcPts val="0"/>
              </a:spcBef>
              <a:spcAft>
                <a:spcPts val="0"/>
              </a:spcAft>
              <a:buClrTx/>
              <a:buSzTx/>
              <a:tabLst/>
            </a:pPr>
            <a:endParaRPr lang="en-US" sz="1600" dirty="0"/>
          </a:p>
          <a:p>
            <a:pPr marL="171450" marR="0" indent="-171450" algn="l" defTabSz="41275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600" b="0" i="0" u="none" strike="noStrike" cap="none" spc="0" normalizeH="0" baseline="0" dirty="0">
                <a:ln>
                  <a:noFill/>
                </a:ln>
                <a:solidFill>
                  <a:srgbClr val="000000"/>
                </a:solidFill>
                <a:effectLst/>
                <a:uFillTx/>
                <a:latin typeface="+mj-lt"/>
                <a:ea typeface="+mj-ea"/>
                <a:cs typeface="+mj-cs"/>
                <a:sym typeface="Nokia Pure Headline Light"/>
              </a:rPr>
              <a:t>In Retailer </a:t>
            </a:r>
            <a:r>
              <a:rPr kumimoji="0" lang="en-US" sz="1600" b="0" i="0" u="none" strike="noStrike" cap="none" spc="0" normalizeH="0" baseline="0" dirty="0" err="1">
                <a:ln>
                  <a:noFill/>
                </a:ln>
                <a:solidFill>
                  <a:srgbClr val="000000"/>
                </a:solidFill>
                <a:effectLst/>
                <a:uFillTx/>
                <a:latin typeface="+mj-lt"/>
                <a:ea typeface="+mj-ea"/>
                <a:cs typeface="+mj-cs"/>
                <a:sym typeface="Nokia Pure Headline Light"/>
              </a:rPr>
              <a:t>comms</a:t>
            </a:r>
            <a:r>
              <a:rPr kumimoji="0" lang="en-US" sz="1600" b="0" i="0" u="none" strike="noStrike" cap="none" spc="0" normalizeH="0" baseline="0" dirty="0">
                <a:ln>
                  <a:noFill/>
                </a:ln>
                <a:solidFill>
                  <a:srgbClr val="000000"/>
                </a:solidFill>
                <a:effectLst/>
                <a:uFillTx/>
                <a:latin typeface="+mj-lt"/>
                <a:ea typeface="+mj-ea"/>
                <a:cs typeface="+mj-cs"/>
                <a:sym typeface="Nokia Pure Headline Light"/>
              </a:rPr>
              <a:t> – product cards, wobblers, dummy boxes, strut cards, crowners, etc..</a:t>
            </a:r>
          </a:p>
          <a:p>
            <a:pPr marR="0" algn="l" defTabSz="412750" rtl="0" fontAlgn="auto" latinLnBrk="0" hangingPunct="0">
              <a:lnSpc>
                <a:spcPct val="100000"/>
              </a:lnSpc>
              <a:spcBef>
                <a:spcPts val="0"/>
              </a:spcBef>
              <a:spcAft>
                <a:spcPts val="0"/>
              </a:spcAft>
              <a:buClrTx/>
              <a:buSzTx/>
              <a:tabLst/>
            </a:pPr>
            <a:endParaRPr lang="en-US" sz="1600" dirty="0"/>
          </a:p>
          <a:p>
            <a:pPr marL="171450" marR="0" indent="-171450" algn="l" defTabSz="412750" rtl="0" fontAlgn="auto" latinLnBrk="0" hangingPunct="0">
              <a:lnSpc>
                <a:spcPct val="100000"/>
              </a:lnSpc>
              <a:spcBef>
                <a:spcPts val="0"/>
              </a:spcBef>
              <a:spcAft>
                <a:spcPts val="0"/>
              </a:spcAft>
              <a:buClrTx/>
              <a:buSzTx/>
              <a:buFont typeface="Arial" panose="020B0604020202020204" pitchFamily="34" charset="0"/>
              <a:buChar char="•"/>
              <a:tabLst/>
            </a:pPr>
            <a:r>
              <a:rPr lang="en-US" sz="1600" dirty="0"/>
              <a:t>Retail staff </a:t>
            </a:r>
            <a:r>
              <a:rPr lang="en-US" sz="1600" dirty="0" err="1"/>
              <a:t>comms</a:t>
            </a:r>
            <a:r>
              <a:rPr lang="en-US" sz="1600" dirty="0"/>
              <a:t> – notifying front line sales staff </a:t>
            </a:r>
          </a:p>
          <a:p>
            <a:pPr marL="171450" marR="0" indent="-171450" algn="l" defTabSz="412750" rtl="0" fontAlgn="auto" latinLnBrk="0" hangingPunct="0">
              <a:lnSpc>
                <a:spcPct val="100000"/>
              </a:lnSpc>
              <a:spcBef>
                <a:spcPts val="0"/>
              </a:spcBef>
              <a:spcAft>
                <a:spcPts val="0"/>
              </a:spcAft>
              <a:buClrTx/>
              <a:buSzTx/>
              <a:buFont typeface="Arial" panose="020B0604020202020204" pitchFamily="34" charset="0"/>
              <a:buChar char="•"/>
              <a:tabLst/>
            </a:pPr>
            <a:endParaRPr lang="en-US" sz="1600" dirty="0"/>
          </a:p>
          <a:p>
            <a:pPr marL="171450" marR="0" indent="-171450" algn="l" defTabSz="412750" rtl="0" fontAlgn="auto" latinLnBrk="0" hangingPunct="0">
              <a:lnSpc>
                <a:spcPct val="100000"/>
              </a:lnSpc>
              <a:spcBef>
                <a:spcPts val="0"/>
              </a:spcBef>
              <a:spcAft>
                <a:spcPts val="0"/>
              </a:spcAft>
              <a:buClrTx/>
              <a:buSzTx/>
              <a:buFont typeface="Arial" panose="020B0604020202020204" pitchFamily="34" charset="0"/>
              <a:buChar char="•"/>
              <a:tabLst/>
            </a:pPr>
            <a:endParaRPr kumimoji="0" lang="en-US" sz="1600" b="0" i="0" u="none" strike="noStrike" cap="none" spc="0" normalizeH="0" baseline="0" dirty="0">
              <a:ln>
                <a:noFill/>
              </a:ln>
              <a:solidFill>
                <a:srgbClr val="000000"/>
              </a:solidFill>
              <a:effectLst/>
              <a:uFillTx/>
              <a:latin typeface="+mj-lt"/>
              <a:ea typeface="+mj-ea"/>
              <a:cs typeface="+mj-cs"/>
              <a:sym typeface="Nokia Pure Headline Light"/>
            </a:endParaRPr>
          </a:p>
        </p:txBody>
      </p:sp>
      <p:sp>
        <p:nvSpPr>
          <p:cNvPr id="10" name="TextBox 9">
            <a:extLst>
              <a:ext uri="{FF2B5EF4-FFF2-40B4-BE49-F238E27FC236}">
                <a16:creationId xmlns:a16="http://schemas.microsoft.com/office/drawing/2014/main" id="{E2D6213D-53BF-524F-A790-E6CF8252C6A1}"/>
              </a:ext>
            </a:extLst>
          </p:cNvPr>
          <p:cNvSpPr txBox="1"/>
          <p:nvPr/>
        </p:nvSpPr>
        <p:spPr>
          <a:xfrm>
            <a:off x="8503710" y="2317638"/>
            <a:ext cx="3469759" cy="105327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3864" tIns="33864" rIns="33864" bIns="33864" numCol="1" spcCol="38100" rtlCol="0" anchor="ctr">
            <a:spAutoFit/>
          </a:bodyPr>
          <a:lstStyle/>
          <a:p>
            <a:pPr marL="171450" marR="0" indent="-171450" algn="l" defTabSz="412750" rtl="0" fontAlgn="auto" latinLnBrk="0" hangingPunct="0">
              <a:lnSpc>
                <a:spcPct val="100000"/>
              </a:lnSpc>
              <a:spcBef>
                <a:spcPts val="0"/>
              </a:spcBef>
              <a:spcAft>
                <a:spcPts val="0"/>
              </a:spcAft>
              <a:buClrTx/>
              <a:buSzTx/>
              <a:buFont typeface="Arial" panose="020B0604020202020204" pitchFamily="34" charset="0"/>
              <a:buChar char="•"/>
              <a:tabLst/>
            </a:pPr>
            <a:r>
              <a:rPr lang="en-US" sz="1600" dirty="0"/>
              <a:t>Packaging boxes - stickers to be added to Nokia 7 plus sales packs</a:t>
            </a:r>
          </a:p>
          <a:p>
            <a:pPr marR="0" algn="l" defTabSz="412750" rtl="0" fontAlgn="auto" latinLnBrk="0" hangingPunct="0">
              <a:lnSpc>
                <a:spcPct val="100000"/>
              </a:lnSpc>
              <a:spcBef>
                <a:spcPts val="0"/>
              </a:spcBef>
              <a:spcAft>
                <a:spcPts val="0"/>
              </a:spcAft>
              <a:buClrTx/>
              <a:buSzTx/>
              <a:tabLst/>
            </a:pPr>
            <a:endParaRPr lang="en-US" sz="1600" dirty="0"/>
          </a:p>
          <a:p>
            <a:pPr marL="171450" marR="0" indent="-171450" algn="l" defTabSz="412750" rtl="0" fontAlgn="auto" latinLnBrk="0" hangingPunct="0">
              <a:lnSpc>
                <a:spcPct val="100000"/>
              </a:lnSpc>
              <a:spcBef>
                <a:spcPts val="0"/>
              </a:spcBef>
              <a:spcAft>
                <a:spcPts val="0"/>
              </a:spcAft>
              <a:buClrTx/>
              <a:buSzTx/>
              <a:buFont typeface="Arial" panose="020B0604020202020204" pitchFamily="34" charset="0"/>
              <a:buChar char="•"/>
              <a:tabLst/>
            </a:pPr>
            <a:endParaRPr kumimoji="0" lang="en-US" sz="1600" b="0" i="0" u="none" strike="noStrike" cap="none" spc="0" normalizeH="0" baseline="0" dirty="0">
              <a:ln>
                <a:noFill/>
              </a:ln>
              <a:solidFill>
                <a:srgbClr val="000000"/>
              </a:solidFill>
              <a:effectLst/>
              <a:uFillTx/>
              <a:latin typeface="+mj-lt"/>
              <a:ea typeface="+mj-ea"/>
              <a:cs typeface="+mj-cs"/>
              <a:sym typeface="Nokia Pure Headline Light"/>
            </a:endParaRPr>
          </a:p>
        </p:txBody>
      </p:sp>
      <p:sp>
        <p:nvSpPr>
          <p:cNvPr id="11" name="Title 3">
            <a:extLst>
              <a:ext uri="{FF2B5EF4-FFF2-40B4-BE49-F238E27FC236}">
                <a16:creationId xmlns:a16="http://schemas.microsoft.com/office/drawing/2014/main" id="{6B62796F-42B8-6E44-B914-03A45834FD87}"/>
              </a:ext>
            </a:extLst>
          </p:cNvPr>
          <p:cNvSpPr txBox="1">
            <a:spLocks/>
          </p:cNvSpPr>
          <p:nvPr/>
        </p:nvSpPr>
        <p:spPr>
          <a:xfrm>
            <a:off x="255797" y="355340"/>
            <a:ext cx="11233151" cy="781011"/>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nchor="ctr">
            <a:normAutofit/>
          </a:bodyPr>
          <a:lstStyle>
            <a:lvl1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1F2E38"/>
                </a:solidFill>
                <a:uFillTx/>
                <a:latin typeface="Noto Sans"/>
                <a:ea typeface="Noto Sans"/>
                <a:cs typeface="Noto Sans"/>
                <a:sym typeface="Noto Sans"/>
              </a:defRPr>
            </a:lvl1pPr>
            <a:lvl2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2pPr>
            <a:lvl3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3pPr>
            <a:lvl4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4pPr>
            <a:lvl5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5pPr>
            <a:lvl6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6pPr>
            <a:lvl7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7pPr>
            <a:lvl8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8pPr>
            <a:lvl9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9pPr>
          </a:lstStyle>
          <a:p>
            <a:pPr hangingPunct="1"/>
            <a:r>
              <a:rPr lang="en-US" dirty="0"/>
              <a:t>Where we can make the most of this award:</a:t>
            </a:r>
          </a:p>
        </p:txBody>
      </p:sp>
    </p:spTree>
    <p:extLst>
      <p:ext uri="{BB962C8B-B14F-4D97-AF65-F5344CB8AC3E}">
        <p14:creationId xmlns:p14="http://schemas.microsoft.com/office/powerpoint/2010/main" val="272985491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258A0D2-5030-8C48-B1CD-43FC0BB95B29}"/>
              </a:ext>
            </a:extLst>
          </p:cNvPr>
          <p:cNvSpPr>
            <a:spLocks noGrp="1"/>
          </p:cNvSpPr>
          <p:nvPr>
            <p:ph type="sldNum" sz="quarter" idx="2"/>
          </p:nvPr>
        </p:nvSpPr>
        <p:spPr/>
        <p:txBody>
          <a:bodyPr/>
          <a:lstStyle/>
          <a:p>
            <a:fld id="{86CB4B4D-7CA3-9044-876B-883B54F8677D}" type="slidenum">
              <a:rPr lang="en-GB" smtClean="0"/>
              <a:t>5</a:t>
            </a:fld>
            <a:endParaRPr lang="en-GB"/>
          </a:p>
        </p:txBody>
      </p:sp>
      <p:pic>
        <p:nvPicPr>
          <p:cNvPr id="3" name="Picture 2">
            <a:extLst>
              <a:ext uri="{FF2B5EF4-FFF2-40B4-BE49-F238E27FC236}">
                <a16:creationId xmlns:a16="http://schemas.microsoft.com/office/drawing/2014/main" id="{ED1C2C73-35F0-1B4A-98BF-E8414E05191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20794" y="3190845"/>
            <a:ext cx="3562350" cy="2304168"/>
          </a:xfrm>
          <a:prstGeom prst="rect">
            <a:avLst/>
          </a:prstGeom>
        </p:spPr>
      </p:pic>
      <p:sp>
        <p:nvSpPr>
          <p:cNvPr id="6" name="TextBox 5">
            <a:extLst>
              <a:ext uri="{FF2B5EF4-FFF2-40B4-BE49-F238E27FC236}">
                <a16:creationId xmlns:a16="http://schemas.microsoft.com/office/drawing/2014/main" id="{1FD0D368-7E9F-A24E-9414-34774DFA472E}"/>
              </a:ext>
            </a:extLst>
          </p:cNvPr>
          <p:cNvSpPr txBox="1"/>
          <p:nvPr/>
        </p:nvSpPr>
        <p:spPr>
          <a:xfrm>
            <a:off x="8020794" y="1209002"/>
            <a:ext cx="3279227" cy="117638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3864" tIns="33864" rIns="33864" bIns="33864" numCol="1" spcCol="38100" rtlCol="0" anchor="ctr">
            <a:spAutoFit/>
          </a:bodyPr>
          <a:lstStyle/>
          <a:p>
            <a:pPr marL="0" marR="0" indent="0" algn="l" defTabSz="412750" rtl="0" fontAlgn="auto" latinLnBrk="0" hangingPunct="0">
              <a:lnSpc>
                <a:spcPct val="100000"/>
              </a:lnSpc>
              <a:spcBef>
                <a:spcPts val="0"/>
              </a:spcBef>
              <a:spcAft>
                <a:spcPts val="0"/>
              </a:spcAft>
              <a:buClrTx/>
              <a:buSzTx/>
              <a:buFontTx/>
              <a:buNone/>
              <a:tabLst/>
            </a:pPr>
            <a:r>
              <a:rPr lang="en-US" sz="1800" b="1" dirty="0"/>
              <a:t>Website</a:t>
            </a:r>
          </a:p>
          <a:p>
            <a:pPr marL="0" marR="0" indent="0" algn="l" defTabSz="412750" rtl="0" fontAlgn="auto" latinLnBrk="0" hangingPunct="0">
              <a:lnSpc>
                <a:spcPct val="100000"/>
              </a:lnSpc>
              <a:spcBef>
                <a:spcPts val="0"/>
              </a:spcBef>
              <a:spcAft>
                <a:spcPts val="0"/>
              </a:spcAft>
              <a:buClrTx/>
              <a:buSzTx/>
              <a:buFontTx/>
              <a:buNone/>
              <a:tabLst/>
            </a:pPr>
            <a:endParaRPr lang="en-US" sz="1800" dirty="0"/>
          </a:p>
          <a:p>
            <a:pPr marL="0" marR="0" indent="0" algn="l" defTabSz="412750" rtl="0" fontAlgn="auto" latinLnBrk="0" hangingPunct="0">
              <a:lnSpc>
                <a:spcPct val="100000"/>
              </a:lnSpc>
              <a:spcBef>
                <a:spcPts val="0"/>
              </a:spcBef>
              <a:spcAft>
                <a:spcPts val="0"/>
              </a:spcAft>
              <a:buClrTx/>
              <a:buSzTx/>
              <a:buFontTx/>
              <a:buNone/>
              <a:tabLst/>
            </a:pPr>
            <a:r>
              <a:rPr lang="en-US" sz="1800" dirty="0"/>
              <a:t>Award win details &amp; logo added to product pages from 01.09.</a:t>
            </a:r>
            <a:endParaRPr kumimoji="0" lang="en-US" sz="1800" b="0" i="0" u="none" strike="noStrike" cap="none" spc="0" normalizeH="0" baseline="0" dirty="0">
              <a:ln>
                <a:noFill/>
              </a:ln>
              <a:solidFill>
                <a:srgbClr val="000000"/>
              </a:solidFill>
              <a:effectLst/>
              <a:uFillTx/>
              <a:latin typeface="+mj-lt"/>
              <a:ea typeface="+mj-ea"/>
              <a:cs typeface="+mj-cs"/>
              <a:sym typeface="Nokia Pure Headline Light"/>
            </a:endParaRPr>
          </a:p>
        </p:txBody>
      </p:sp>
      <p:pic>
        <p:nvPicPr>
          <p:cNvPr id="8" name="Picture 7">
            <a:extLst>
              <a:ext uri="{FF2B5EF4-FFF2-40B4-BE49-F238E27FC236}">
                <a16:creationId xmlns:a16="http://schemas.microsoft.com/office/drawing/2014/main" id="{10618F3F-2FC9-4F47-91AC-DB694732677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5952" y="3190845"/>
            <a:ext cx="3122259" cy="2275990"/>
          </a:xfrm>
          <a:prstGeom prst="rect">
            <a:avLst/>
          </a:prstGeom>
        </p:spPr>
      </p:pic>
      <p:sp>
        <p:nvSpPr>
          <p:cNvPr id="9" name="TextBox 8">
            <a:extLst>
              <a:ext uri="{FF2B5EF4-FFF2-40B4-BE49-F238E27FC236}">
                <a16:creationId xmlns:a16="http://schemas.microsoft.com/office/drawing/2014/main" id="{820BC629-14D5-9E4E-B7C0-E688795EE6C9}"/>
              </a:ext>
            </a:extLst>
          </p:cNvPr>
          <p:cNvSpPr txBox="1"/>
          <p:nvPr/>
        </p:nvSpPr>
        <p:spPr>
          <a:xfrm>
            <a:off x="295952" y="1209002"/>
            <a:ext cx="3612427" cy="17303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3864" tIns="33864" rIns="33864" bIns="33864" numCol="1" spcCol="38100" rtlCol="0" anchor="ctr">
            <a:spAutoFit/>
          </a:bodyPr>
          <a:lstStyle/>
          <a:p>
            <a:pPr marL="0" marR="0" indent="0" algn="l" defTabSz="412750" rtl="0" fontAlgn="auto" latinLnBrk="0" hangingPunct="0">
              <a:lnSpc>
                <a:spcPct val="100000"/>
              </a:lnSpc>
              <a:spcBef>
                <a:spcPts val="0"/>
              </a:spcBef>
              <a:spcAft>
                <a:spcPts val="0"/>
              </a:spcAft>
              <a:buClrTx/>
              <a:buSzTx/>
              <a:buFontTx/>
              <a:buNone/>
              <a:tabLst/>
            </a:pPr>
            <a:r>
              <a:rPr lang="en-US" sz="1800" b="1" dirty="0"/>
              <a:t>Social channels </a:t>
            </a:r>
          </a:p>
          <a:p>
            <a:pPr marL="0" marR="0" indent="0" algn="l" defTabSz="412750" rtl="0" fontAlgn="auto" latinLnBrk="0" hangingPunct="0">
              <a:lnSpc>
                <a:spcPct val="100000"/>
              </a:lnSpc>
              <a:spcBef>
                <a:spcPts val="0"/>
              </a:spcBef>
              <a:spcAft>
                <a:spcPts val="0"/>
              </a:spcAft>
              <a:buClrTx/>
              <a:buSzTx/>
              <a:buFontTx/>
              <a:buNone/>
              <a:tabLst/>
            </a:pPr>
            <a:endParaRPr lang="en-US" sz="1800" dirty="0"/>
          </a:p>
          <a:p>
            <a:pPr marL="0" marR="0" indent="0" algn="l" defTabSz="412750" rtl="0" fontAlgn="auto" latinLnBrk="0" hangingPunct="0">
              <a:lnSpc>
                <a:spcPct val="100000"/>
              </a:lnSpc>
              <a:spcBef>
                <a:spcPts val="0"/>
              </a:spcBef>
              <a:spcAft>
                <a:spcPts val="0"/>
              </a:spcAft>
              <a:buClrTx/>
              <a:buSzTx/>
              <a:buFontTx/>
              <a:buNone/>
              <a:tabLst/>
            </a:pPr>
            <a:r>
              <a:rPr lang="en-US" sz="1800" dirty="0"/>
              <a:t>Award win shared along with YouTube video from EISA from 16.08. and again on 31.08 during awards show</a:t>
            </a:r>
            <a:endParaRPr kumimoji="0" lang="en-US" sz="1800" b="0" i="0" u="none" strike="noStrike" cap="none" spc="0" normalizeH="0" baseline="0" dirty="0">
              <a:ln>
                <a:noFill/>
              </a:ln>
              <a:solidFill>
                <a:srgbClr val="000000"/>
              </a:solidFill>
              <a:effectLst/>
              <a:uFillTx/>
              <a:latin typeface="+mj-lt"/>
              <a:ea typeface="+mj-ea"/>
              <a:cs typeface="+mj-cs"/>
              <a:sym typeface="Nokia Pure Headline Light"/>
            </a:endParaRPr>
          </a:p>
        </p:txBody>
      </p:sp>
      <p:pic>
        <p:nvPicPr>
          <p:cNvPr id="11" name="Picture 10">
            <a:extLst>
              <a:ext uri="{FF2B5EF4-FFF2-40B4-BE49-F238E27FC236}">
                <a16:creationId xmlns:a16="http://schemas.microsoft.com/office/drawing/2014/main" id="{2EED1D1A-57B9-EC46-BD65-3D337062980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60354" y="3190845"/>
            <a:ext cx="3412417" cy="2393271"/>
          </a:xfrm>
          <a:prstGeom prst="rect">
            <a:avLst/>
          </a:prstGeom>
        </p:spPr>
      </p:pic>
      <p:sp>
        <p:nvSpPr>
          <p:cNvPr id="12" name="TextBox 11">
            <a:extLst>
              <a:ext uri="{FF2B5EF4-FFF2-40B4-BE49-F238E27FC236}">
                <a16:creationId xmlns:a16="http://schemas.microsoft.com/office/drawing/2014/main" id="{039502FE-B6B7-644E-BAC4-0DD67ADA65A8}"/>
              </a:ext>
            </a:extLst>
          </p:cNvPr>
          <p:cNvSpPr txBox="1"/>
          <p:nvPr/>
        </p:nvSpPr>
        <p:spPr>
          <a:xfrm>
            <a:off x="4160354" y="1213956"/>
            <a:ext cx="3612427" cy="14533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3864" tIns="33864" rIns="33864" bIns="33864" numCol="1" spcCol="38100" rtlCol="0" anchor="ctr">
            <a:spAutoFit/>
          </a:bodyPr>
          <a:lstStyle/>
          <a:p>
            <a:pPr marL="0" marR="0" indent="0" algn="l" defTabSz="412750" rtl="0" fontAlgn="auto" latinLnBrk="0" hangingPunct="0">
              <a:lnSpc>
                <a:spcPct val="100000"/>
              </a:lnSpc>
              <a:spcBef>
                <a:spcPts val="0"/>
              </a:spcBef>
              <a:spcAft>
                <a:spcPts val="0"/>
              </a:spcAft>
              <a:buClrTx/>
              <a:buSzTx/>
              <a:buFontTx/>
              <a:buNone/>
              <a:tabLst/>
            </a:pPr>
            <a:r>
              <a:rPr lang="en-US" sz="1800" b="1" dirty="0"/>
              <a:t>Reviews and blogs </a:t>
            </a:r>
          </a:p>
          <a:p>
            <a:pPr marL="0" marR="0" indent="0" algn="l" defTabSz="412750" rtl="0" fontAlgn="auto" latinLnBrk="0" hangingPunct="0">
              <a:lnSpc>
                <a:spcPct val="100000"/>
              </a:lnSpc>
              <a:spcBef>
                <a:spcPts val="0"/>
              </a:spcBef>
              <a:spcAft>
                <a:spcPts val="0"/>
              </a:spcAft>
              <a:buClrTx/>
              <a:buSzTx/>
              <a:buFontTx/>
              <a:buNone/>
              <a:tabLst/>
            </a:pPr>
            <a:endParaRPr lang="en-US" sz="1800" b="1" dirty="0"/>
          </a:p>
          <a:p>
            <a:pPr marL="0" marR="0" indent="0" algn="l" defTabSz="412750" rtl="0" fontAlgn="auto" latinLnBrk="0" hangingPunct="0">
              <a:lnSpc>
                <a:spcPct val="100000"/>
              </a:lnSpc>
              <a:spcBef>
                <a:spcPts val="0"/>
              </a:spcBef>
              <a:spcAft>
                <a:spcPts val="0"/>
              </a:spcAft>
              <a:buClrTx/>
              <a:buSzTx/>
              <a:buFontTx/>
              <a:buNone/>
              <a:tabLst/>
            </a:pPr>
            <a:r>
              <a:rPr lang="en-US" sz="1800" dirty="0"/>
              <a:t>Included with any press releases / product samples that are shared with press and bloggers from 16.08. </a:t>
            </a:r>
            <a:endParaRPr kumimoji="0" lang="en-US" sz="1800" b="0" i="0" u="none" strike="noStrike" cap="none" spc="0" normalizeH="0" baseline="0" dirty="0">
              <a:ln>
                <a:noFill/>
              </a:ln>
              <a:solidFill>
                <a:srgbClr val="000000"/>
              </a:solidFill>
              <a:effectLst/>
              <a:uFillTx/>
              <a:latin typeface="+mj-lt"/>
              <a:ea typeface="+mj-ea"/>
              <a:cs typeface="+mj-cs"/>
              <a:sym typeface="Nokia Pure Headline Light"/>
            </a:endParaRPr>
          </a:p>
        </p:txBody>
      </p:sp>
      <p:sp>
        <p:nvSpPr>
          <p:cNvPr id="10" name="Title 3">
            <a:extLst>
              <a:ext uri="{FF2B5EF4-FFF2-40B4-BE49-F238E27FC236}">
                <a16:creationId xmlns:a16="http://schemas.microsoft.com/office/drawing/2014/main" id="{1D72E025-D860-8B46-90A7-0ED02789E5D0}"/>
              </a:ext>
            </a:extLst>
          </p:cNvPr>
          <p:cNvSpPr txBox="1">
            <a:spLocks/>
          </p:cNvSpPr>
          <p:nvPr/>
        </p:nvSpPr>
        <p:spPr>
          <a:xfrm>
            <a:off x="249986" y="323733"/>
            <a:ext cx="11233151" cy="781011"/>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nchor="ctr">
            <a:normAutofit/>
          </a:bodyPr>
          <a:lstStyle>
            <a:lvl1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1F2E38"/>
                </a:solidFill>
                <a:uFillTx/>
                <a:latin typeface="Noto Sans"/>
                <a:ea typeface="Noto Sans"/>
                <a:cs typeface="Noto Sans"/>
                <a:sym typeface="Noto Sans"/>
              </a:defRPr>
            </a:lvl1pPr>
            <a:lvl2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2pPr>
            <a:lvl3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3pPr>
            <a:lvl4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4pPr>
            <a:lvl5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5pPr>
            <a:lvl6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6pPr>
            <a:lvl7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7pPr>
            <a:lvl8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8pPr>
            <a:lvl9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9pPr>
          </a:lstStyle>
          <a:p>
            <a:pPr hangingPunct="1"/>
            <a:r>
              <a:rPr lang="en-US" dirty="0"/>
              <a:t>Pre-purchase:</a:t>
            </a:r>
          </a:p>
        </p:txBody>
      </p:sp>
    </p:spTree>
    <p:extLst>
      <p:ext uri="{BB962C8B-B14F-4D97-AF65-F5344CB8AC3E}">
        <p14:creationId xmlns:p14="http://schemas.microsoft.com/office/powerpoint/2010/main" val="340142432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19428" y="1064871"/>
            <a:ext cx="11233151" cy="579118"/>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nchor="b">
            <a:normAutofit/>
          </a:bodyPr>
          <a:lstStyle>
            <a:lvl1pPr marL="0" marR="0" indent="0" algn="l" defTabSz="914400" rtl="0" latinLnBrk="0">
              <a:lnSpc>
                <a:spcPct val="100000"/>
              </a:lnSpc>
              <a:spcBef>
                <a:spcPts val="0"/>
              </a:spcBef>
              <a:spcAft>
                <a:spcPts val="0"/>
              </a:spcAft>
              <a:buClrTx/>
              <a:buSzTx/>
              <a:buFontTx/>
              <a:buNone/>
              <a:tabLst/>
              <a:defRPr sz="8000" b="0" i="0" u="none" strike="noStrike" cap="none" spc="0" baseline="0">
                <a:ln>
                  <a:noFill/>
                </a:ln>
                <a:solidFill>
                  <a:srgbClr val="FEFFFF"/>
                </a:solidFill>
                <a:uFillTx/>
                <a:latin typeface="Noto Sans"/>
                <a:ea typeface="Noto Sans"/>
                <a:cs typeface="Noto Sans"/>
                <a:sym typeface="Noto Sans"/>
              </a:defRPr>
            </a:lvl1pPr>
            <a:lvl2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2pPr>
            <a:lvl3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3pPr>
            <a:lvl4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4pPr>
            <a:lvl5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5pPr>
            <a:lvl6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6pPr>
            <a:lvl7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7pPr>
            <a:lvl8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8pPr>
            <a:lvl9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9pPr>
          </a:lstStyle>
          <a:p>
            <a:pPr hangingPunct="1"/>
            <a:endParaRPr lang="en-US" sz="2000" b="1" dirty="0"/>
          </a:p>
        </p:txBody>
      </p:sp>
      <p:sp>
        <p:nvSpPr>
          <p:cNvPr id="7" name="Slide Number Placeholder 6"/>
          <p:cNvSpPr>
            <a:spLocks noGrp="1"/>
          </p:cNvSpPr>
          <p:nvPr>
            <p:ph type="sldNum" sz="quarter" idx="2"/>
          </p:nvPr>
        </p:nvSpPr>
        <p:spPr/>
        <p:txBody>
          <a:bodyPr/>
          <a:lstStyle/>
          <a:p>
            <a:fld id="{86CB4B4D-7CA3-9044-876B-883B54F8677D}" type="slidenum">
              <a:rPr lang="uk-UA" smtClean="0"/>
              <a:t>6</a:t>
            </a:fld>
            <a:endParaRPr lang="uk-UA" dirty="0"/>
          </a:p>
        </p:txBody>
      </p:sp>
      <p:sp>
        <p:nvSpPr>
          <p:cNvPr id="4" name="Title 3">
            <a:extLst>
              <a:ext uri="{FF2B5EF4-FFF2-40B4-BE49-F238E27FC236}">
                <a16:creationId xmlns:a16="http://schemas.microsoft.com/office/drawing/2014/main" id="{0001411F-AEE5-2245-928C-EF44EDB7BD99}"/>
              </a:ext>
            </a:extLst>
          </p:cNvPr>
          <p:cNvSpPr>
            <a:spLocks noGrp="1"/>
          </p:cNvSpPr>
          <p:nvPr>
            <p:ph type="title"/>
          </p:nvPr>
        </p:nvSpPr>
        <p:spPr/>
        <p:txBody>
          <a:bodyPr>
            <a:normAutofit/>
          </a:bodyPr>
          <a:lstStyle/>
          <a:p>
            <a:r>
              <a:rPr lang="en-US" sz="6000" dirty="0"/>
              <a:t>Retail POS examples for </a:t>
            </a:r>
            <a:br>
              <a:rPr lang="en-US" sz="6000" dirty="0"/>
            </a:br>
            <a:r>
              <a:rPr lang="en-US" sz="6000" dirty="0"/>
              <a:t>award announcement</a:t>
            </a:r>
          </a:p>
        </p:txBody>
      </p:sp>
    </p:spTree>
    <p:extLst>
      <p:ext uri="{BB962C8B-B14F-4D97-AF65-F5344CB8AC3E}">
        <p14:creationId xmlns:p14="http://schemas.microsoft.com/office/powerpoint/2010/main" val="355375876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ABCC49B-AEBC-154A-BDF3-CB80CCA1D1E2}"/>
              </a:ext>
            </a:extLst>
          </p:cNvPr>
          <p:cNvPicPr>
            <a:picLocks noChangeAspect="1"/>
          </p:cNvPicPr>
          <p:nvPr/>
        </p:nvPicPr>
        <p:blipFill rotWithShape="1">
          <a:blip r:embed="rId3">
            <a:extLst>
              <a:ext uri="{28A0092B-C50C-407E-A947-70E740481C1C}">
                <a14:useLocalDpi xmlns:a14="http://schemas.microsoft.com/office/drawing/2010/main" val="0"/>
              </a:ext>
            </a:extLst>
          </a:blip>
          <a:srcRect t="53472"/>
          <a:stretch/>
        </p:blipFill>
        <p:spPr>
          <a:xfrm>
            <a:off x="488645" y="4095032"/>
            <a:ext cx="10769856" cy="1652795"/>
          </a:xfrm>
          <a:prstGeom prst="rect">
            <a:avLst/>
          </a:prstGeom>
        </p:spPr>
      </p:pic>
      <p:pic>
        <p:nvPicPr>
          <p:cNvPr id="3" name="Picture 2">
            <a:extLst>
              <a:ext uri="{FF2B5EF4-FFF2-40B4-BE49-F238E27FC236}">
                <a16:creationId xmlns:a16="http://schemas.microsoft.com/office/drawing/2014/main" id="{FC9ADA9F-9A2C-0547-858C-B3573B1B25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8646" y="1660191"/>
            <a:ext cx="10788727" cy="1647651"/>
          </a:xfrm>
          <a:prstGeom prst="rect">
            <a:avLst/>
          </a:prstGeom>
        </p:spPr>
      </p:pic>
      <p:sp>
        <p:nvSpPr>
          <p:cNvPr id="4" name="Title 3">
            <a:extLst>
              <a:ext uri="{FF2B5EF4-FFF2-40B4-BE49-F238E27FC236}">
                <a16:creationId xmlns:a16="http://schemas.microsoft.com/office/drawing/2014/main" id="{8AFCAA1D-4880-B946-97CE-E39BF1F6522F}"/>
              </a:ext>
            </a:extLst>
          </p:cNvPr>
          <p:cNvSpPr>
            <a:spLocks noGrp="1"/>
          </p:cNvSpPr>
          <p:nvPr>
            <p:ph type="title"/>
          </p:nvPr>
        </p:nvSpPr>
        <p:spPr>
          <a:xfrm>
            <a:off x="302091" y="271652"/>
            <a:ext cx="11233151" cy="781011"/>
          </a:xfrm>
        </p:spPr>
        <p:txBody>
          <a:bodyPr/>
          <a:lstStyle/>
          <a:p>
            <a:r>
              <a:rPr lang="en-US" dirty="0"/>
              <a:t>Shelf Barker</a:t>
            </a:r>
          </a:p>
        </p:txBody>
      </p:sp>
      <p:sp>
        <p:nvSpPr>
          <p:cNvPr id="5" name="Slide Number Placeholder 4">
            <a:extLst>
              <a:ext uri="{FF2B5EF4-FFF2-40B4-BE49-F238E27FC236}">
                <a16:creationId xmlns:a16="http://schemas.microsoft.com/office/drawing/2014/main" id="{5CC71C1E-0FC7-D94A-95B4-08C869FA54C8}"/>
              </a:ext>
            </a:extLst>
          </p:cNvPr>
          <p:cNvSpPr>
            <a:spLocks noGrp="1"/>
          </p:cNvSpPr>
          <p:nvPr>
            <p:ph type="sldNum" sz="quarter" idx="2"/>
          </p:nvPr>
        </p:nvSpPr>
        <p:spPr/>
        <p:txBody>
          <a:bodyPr/>
          <a:lstStyle/>
          <a:p>
            <a:fld id="{86CB4B4D-7CA3-9044-876B-883B54F8677D}" type="slidenum">
              <a:rPr lang="en-GB" smtClean="0"/>
              <a:t>7</a:t>
            </a:fld>
            <a:endParaRPr lang="en-GB"/>
          </a:p>
        </p:txBody>
      </p:sp>
      <p:sp>
        <p:nvSpPr>
          <p:cNvPr id="9" name="Title 3">
            <a:extLst>
              <a:ext uri="{FF2B5EF4-FFF2-40B4-BE49-F238E27FC236}">
                <a16:creationId xmlns:a16="http://schemas.microsoft.com/office/drawing/2014/main" id="{0BF1C5F7-6112-A941-B8E5-10AA99E52C73}"/>
              </a:ext>
            </a:extLst>
          </p:cNvPr>
          <p:cNvSpPr txBox="1">
            <a:spLocks/>
          </p:cNvSpPr>
          <p:nvPr/>
        </p:nvSpPr>
        <p:spPr>
          <a:xfrm>
            <a:off x="488647" y="985726"/>
            <a:ext cx="11233151" cy="781011"/>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nchor="ctr">
            <a:normAutofit/>
          </a:bodyPr>
          <a:lstStyle>
            <a:lvl1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1F2E38"/>
                </a:solidFill>
                <a:uFillTx/>
                <a:latin typeface="Noto Sans"/>
                <a:ea typeface="Noto Sans"/>
                <a:cs typeface="Noto Sans"/>
                <a:sym typeface="Noto Sans"/>
              </a:defRPr>
            </a:lvl1pPr>
            <a:lvl2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2pPr>
            <a:lvl3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3pPr>
            <a:lvl4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4pPr>
            <a:lvl5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5pPr>
            <a:lvl6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6pPr>
            <a:lvl7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7pPr>
            <a:lvl8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8pPr>
            <a:lvl9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9pPr>
          </a:lstStyle>
          <a:p>
            <a:pPr hangingPunct="1"/>
            <a:r>
              <a:rPr lang="en-US" sz="1600" dirty="0"/>
              <a:t>Option 1: Award specific version</a:t>
            </a:r>
          </a:p>
        </p:txBody>
      </p:sp>
      <p:sp>
        <p:nvSpPr>
          <p:cNvPr id="11" name="Title 3">
            <a:extLst>
              <a:ext uri="{FF2B5EF4-FFF2-40B4-BE49-F238E27FC236}">
                <a16:creationId xmlns:a16="http://schemas.microsoft.com/office/drawing/2014/main" id="{D47F38D3-ACAA-7F4C-AF9F-5C5A1D5D1159}"/>
              </a:ext>
            </a:extLst>
          </p:cNvPr>
          <p:cNvSpPr txBox="1">
            <a:spLocks/>
          </p:cNvSpPr>
          <p:nvPr/>
        </p:nvSpPr>
        <p:spPr>
          <a:xfrm>
            <a:off x="425147" y="3341843"/>
            <a:ext cx="11233151" cy="781011"/>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nchor="ctr">
            <a:normAutofit/>
          </a:bodyPr>
          <a:lstStyle>
            <a:lvl1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1F2E38"/>
                </a:solidFill>
                <a:uFillTx/>
                <a:latin typeface="Noto Sans"/>
                <a:ea typeface="Noto Sans"/>
                <a:cs typeface="Noto Sans"/>
                <a:sym typeface="Noto Sans"/>
              </a:defRPr>
            </a:lvl1pPr>
            <a:lvl2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2pPr>
            <a:lvl3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3pPr>
            <a:lvl4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4pPr>
            <a:lvl5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5pPr>
            <a:lvl6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6pPr>
            <a:lvl7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7pPr>
            <a:lvl8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8pPr>
            <a:lvl9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9pPr>
          </a:lstStyle>
          <a:p>
            <a:pPr hangingPunct="1"/>
            <a:r>
              <a:rPr lang="en-US" sz="1600" dirty="0"/>
              <a:t>Option 2: Award with Nokia 7 plus version</a:t>
            </a:r>
          </a:p>
        </p:txBody>
      </p:sp>
    </p:spTree>
    <p:extLst>
      <p:ext uri="{BB962C8B-B14F-4D97-AF65-F5344CB8AC3E}">
        <p14:creationId xmlns:p14="http://schemas.microsoft.com/office/powerpoint/2010/main" val="40887086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949B83D-4F71-994E-B96B-D7492CD1F951}"/>
              </a:ext>
            </a:extLst>
          </p:cNvPr>
          <p:cNvPicPr>
            <a:picLocks noChangeAspect="1"/>
          </p:cNvPicPr>
          <p:nvPr/>
        </p:nvPicPr>
        <p:blipFill rotWithShape="1">
          <a:blip r:embed="rId3">
            <a:extLst>
              <a:ext uri="{28A0092B-C50C-407E-A947-70E740481C1C}">
                <a14:useLocalDpi xmlns:a14="http://schemas.microsoft.com/office/drawing/2010/main" val="0"/>
              </a:ext>
            </a:extLst>
          </a:blip>
          <a:srcRect t="53174"/>
          <a:stretch/>
        </p:blipFill>
        <p:spPr>
          <a:xfrm>
            <a:off x="621134" y="1949192"/>
            <a:ext cx="10650571" cy="1648495"/>
          </a:xfrm>
          <a:prstGeom prst="rect">
            <a:avLst/>
          </a:prstGeom>
        </p:spPr>
      </p:pic>
      <p:sp>
        <p:nvSpPr>
          <p:cNvPr id="4" name="Title 3">
            <a:extLst>
              <a:ext uri="{FF2B5EF4-FFF2-40B4-BE49-F238E27FC236}">
                <a16:creationId xmlns:a16="http://schemas.microsoft.com/office/drawing/2014/main" id="{8AFCAA1D-4880-B946-97CE-E39BF1F6522F}"/>
              </a:ext>
            </a:extLst>
          </p:cNvPr>
          <p:cNvSpPr>
            <a:spLocks noGrp="1"/>
          </p:cNvSpPr>
          <p:nvPr>
            <p:ph type="title"/>
          </p:nvPr>
        </p:nvSpPr>
        <p:spPr>
          <a:xfrm>
            <a:off x="302091" y="271652"/>
            <a:ext cx="11233151" cy="781011"/>
          </a:xfrm>
        </p:spPr>
        <p:txBody>
          <a:bodyPr/>
          <a:lstStyle/>
          <a:p>
            <a:r>
              <a:rPr lang="en-US" dirty="0"/>
              <a:t>Shelf Barker</a:t>
            </a:r>
          </a:p>
        </p:txBody>
      </p:sp>
      <p:sp>
        <p:nvSpPr>
          <p:cNvPr id="5" name="Slide Number Placeholder 4">
            <a:extLst>
              <a:ext uri="{FF2B5EF4-FFF2-40B4-BE49-F238E27FC236}">
                <a16:creationId xmlns:a16="http://schemas.microsoft.com/office/drawing/2014/main" id="{5CC71C1E-0FC7-D94A-95B4-08C869FA54C8}"/>
              </a:ext>
            </a:extLst>
          </p:cNvPr>
          <p:cNvSpPr>
            <a:spLocks noGrp="1"/>
          </p:cNvSpPr>
          <p:nvPr>
            <p:ph type="sldNum" sz="quarter" idx="2"/>
          </p:nvPr>
        </p:nvSpPr>
        <p:spPr/>
        <p:txBody>
          <a:bodyPr/>
          <a:lstStyle/>
          <a:p>
            <a:fld id="{86CB4B4D-7CA3-9044-876B-883B54F8677D}" type="slidenum">
              <a:rPr lang="en-GB" smtClean="0"/>
              <a:t>8</a:t>
            </a:fld>
            <a:endParaRPr lang="en-GB"/>
          </a:p>
        </p:txBody>
      </p:sp>
      <p:sp>
        <p:nvSpPr>
          <p:cNvPr id="8" name="Title 3">
            <a:extLst>
              <a:ext uri="{FF2B5EF4-FFF2-40B4-BE49-F238E27FC236}">
                <a16:creationId xmlns:a16="http://schemas.microsoft.com/office/drawing/2014/main" id="{9CD6D7A0-3936-8F4E-93CC-2109B8752CD2}"/>
              </a:ext>
            </a:extLst>
          </p:cNvPr>
          <p:cNvSpPr txBox="1">
            <a:spLocks/>
          </p:cNvSpPr>
          <p:nvPr/>
        </p:nvSpPr>
        <p:spPr>
          <a:xfrm>
            <a:off x="621135" y="795482"/>
            <a:ext cx="11233151" cy="781011"/>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nchor="ctr">
            <a:normAutofit/>
          </a:bodyPr>
          <a:lstStyle>
            <a:lvl1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1F2E38"/>
                </a:solidFill>
                <a:uFillTx/>
                <a:latin typeface="Noto Sans"/>
                <a:ea typeface="Noto Sans"/>
                <a:cs typeface="Noto Sans"/>
                <a:sym typeface="Noto Sans"/>
              </a:defRPr>
            </a:lvl1pPr>
            <a:lvl2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2pPr>
            <a:lvl3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3pPr>
            <a:lvl4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4pPr>
            <a:lvl5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5pPr>
            <a:lvl6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6pPr>
            <a:lvl7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7pPr>
            <a:lvl8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8pPr>
            <a:lvl9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9pPr>
          </a:lstStyle>
          <a:p>
            <a:pPr hangingPunct="1"/>
            <a:r>
              <a:rPr lang="en-US" sz="1600" dirty="0"/>
              <a:t>Option 3: Award with Nokia 7 plus &amp; lifestyle imagery version</a:t>
            </a:r>
          </a:p>
        </p:txBody>
      </p:sp>
      <p:pic>
        <p:nvPicPr>
          <p:cNvPr id="10" name="Picture 9">
            <a:extLst>
              <a:ext uri="{FF2B5EF4-FFF2-40B4-BE49-F238E27FC236}">
                <a16:creationId xmlns:a16="http://schemas.microsoft.com/office/drawing/2014/main" id="{C814A417-0F12-C44F-87B5-00DA0E0CFE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134" y="3817747"/>
            <a:ext cx="10593586" cy="1602391"/>
          </a:xfrm>
          <a:prstGeom prst="rect">
            <a:avLst/>
          </a:prstGeom>
        </p:spPr>
      </p:pic>
    </p:spTree>
    <p:extLst>
      <p:ext uri="{BB962C8B-B14F-4D97-AF65-F5344CB8AC3E}">
        <p14:creationId xmlns:p14="http://schemas.microsoft.com/office/powerpoint/2010/main" val="585660181"/>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FCAA1D-4880-B946-97CE-E39BF1F6522F}"/>
              </a:ext>
            </a:extLst>
          </p:cNvPr>
          <p:cNvSpPr>
            <a:spLocks noGrp="1"/>
          </p:cNvSpPr>
          <p:nvPr>
            <p:ph type="title"/>
          </p:nvPr>
        </p:nvSpPr>
        <p:spPr>
          <a:xfrm>
            <a:off x="302091" y="271652"/>
            <a:ext cx="11233151" cy="781011"/>
          </a:xfrm>
        </p:spPr>
        <p:txBody>
          <a:bodyPr/>
          <a:lstStyle/>
          <a:p>
            <a:r>
              <a:rPr lang="en-US" dirty="0"/>
              <a:t>Crowner</a:t>
            </a:r>
          </a:p>
        </p:txBody>
      </p:sp>
      <p:sp>
        <p:nvSpPr>
          <p:cNvPr id="5" name="Slide Number Placeholder 4">
            <a:extLst>
              <a:ext uri="{FF2B5EF4-FFF2-40B4-BE49-F238E27FC236}">
                <a16:creationId xmlns:a16="http://schemas.microsoft.com/office/drawing/2014/main" id="{5CC71C1E-0FC7-D94A-95B4-08C869FA54C8}"/>
              </a:ext>
            </a:extLst>
          </p:cNvPr>
          <p:cNvSpPr>
            <a:spLocks noGrp="1"/>
          </p:cNvSpPr>
          <p:nvPr>
            <p:ph type="sldNum" sz="quarter" idx="2"/>
          </p:nvPr>
        </p:nvSpPr>
        <p:spPr/>
        <p:txBody>
          <a:bodyPr/>
          <a:lstStyle/>
          <a:p>
            <a:fld id="{86CB4B4D-7CA3-9044-876B-883B54F8677D}" type="slidenum">
              <a:rPr lang="en-GB" smtClean="0"/>
              <a:t>9</a:t>
            </a:fld>
            <a:endParaRPr lang="en-GB"/>
          </a:p>
        </p:txBody>
      </p:sp>
      <p:pic>
        <p:nvPicPr>
          <p:cNvPr id="9" name="Picture 8">
            <a:extLst>
              <a:ext uri="{FF2B5EF4-FFF2-40B4-BE49-F238E27FC236}">
                <a16:creationId xmlns:a16="http://schemas.microsoft.com/office/drawing/2014/main" id="{5DA21911-859D-1B4F-A3F1-415D5A0D4C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7856" y="518160"/>
            <a:ext cx="4673237" cy="5654040"/>
          </a:xfrm>
          <a:prstGeom prst="rect">
            <a:avLst/>
          </a:prstGeom>
        </p:spPr>
      </p:pic>
    </p:spTree>
    <p:extLst>
      <p:ext uri="{BB962C8B-B14F-4D97-AF65-F5344CB8AC3E}">
        <p14:creationId xmlns:p14="http://schemas.microsoft.com/office/powerpoint/2010/main" val="319502580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D0E58FE-E7F3-7343-94EB-448641CEC326}"/>
              </a:ext>
            </a:extLst>
          </p:cNvPr>
          <p:cNvPicPr>
            <a:picLocks noChangeAspect="1"/>
          </p:cNvPicPr>
          <p:nvPr/>
        </p:nvPicPr>
        <p:blipFill rotWithShape="1">
          <a:blip r:embed="rId2">
            <a:extLst>
              <a:ext uri="{28A0092B-C50C-407E-A947-70E740481C1C}">
                <a14:useLocalDpi xmlns:a14="http://schemas.microsoft.com/office/drawing/2010/main" val="0"/>
              </a:ext>
            </a:extLst>
          </a:blip>
          <a:srcRect l="4827" t="10387" r="2995" b="10319"/>
          <a:stretch/>
        </p:blipFill>
        <p:spPr>
          <a:xfrm>
            <a:off x="1344307" y="1394768"/>
            <a:ext cx="9760160" cy="4054561"/>
          </a:xfrm>
          <a:prstGeom prst="rect">
            <a:avLst/>
          </a:prstGeom>
        </p:spPr>
      </p:pic>
      <p:sp>
        <p:nvSpPr>
          <p:cNvPr id="4" name="Title 3">
            <a:extLst>
              <a:ext uri="{FF2B5EF4-FFF2-40B4-BE49-F238E27FC236}">
                <a16:creationId xmlns:a16="http://schemas.microsoft.com/office/drawing/2014/main" id="{8AFCAA1D-4880-B946-97CE-E39BF1F6522F}"/>
              </a:ext>
            </a:extLst>
          </p:cNvPr>
          <p:cNvSpPr>
            <a:spLocks noGrp="1"/>
          </p:cNvSpPr>
          <p:nvPr>
            <p:ph type="title"/>
          </p:nvPr>
        </p:nvSpPr>
        <p:spPr>
          <a:xfrm>
            <a:off x="302091" y="271652"/>
            <a:ext cx="11233151" cy="781011"/>
          </a:xfrm>
        </p:spPr>
        <p:txBody>
          <a:bodyPr/>
          <a:lstStyle/>
          <a:p>
            <a:r>
              <a:rPr lang="en-US" dirty="0"/>
              <a:t>Wobbler</a:t>
            </a:r>
          </a:p>
        </p:txBody>
      </p:sp>
      <p:sp>
        <p:nvSpPr>
          <p:cNvPr id="5" name="Slide Number Placeholder 4">
            <a:extLst>
              <a:ext uri="{FF2B5EF4-FFF2-40B4-BE49-F238E27FC236}">
                <a16:creationId xmlns:a16="http://schemas.microsoft.com/office/drawing/2014/main" id="{5CC71C1E-0FC7-D94A-95B4-08C869FA54C8}"/>
              </a:ext>
            </a:extLst>
          </p:cNvPr>
          <p:cNvSpPr>
            <a:spLocks noGrp="1"/>
          </p:cNvSpPr>
          <p:nvPr>
            <p:ph type="sldNum" sz="quarter" idx="2"/>
          </p:nvPr>
        </p:nvSpPr>
        <p:spPr/>
        <p:txBody>
          <a:bodyPr/>
          <a:lstStyle/>
          <a:p>
            <a:fld id="{86CB4B4D-7CA3-9044-876B-883B54F8677D}" type="slidenum">
              <a:rPr lang="en-GB" smtClean="0"/>
              <a:t>10</a:t>
            </a:fld>
            <a:endParaRPr lang="en-GB"/>
          </a:p>
        </p:txBody>
      </p:sp>
    </p:spTree>
    <p:extLst>
      <p:ext uri="{BB962C8B-B14F-4D97-AF65-F5344CB8AC3E}">
        <p14:creationId xmlns:p14="http://schemas.microsoft.com/office/powerpoint/2010/main" val="42812273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FCAA1D-4880-B946-97CE-E39BF1F6522F}"/>
              </a:ext>
            </a:extLst>
          </p:cNvPr>
          <p:cNvSpPr>
            <a:spLocks noGrp="1"/>
          </p:cNvSpPr>
          <p:nvPr>
            <p:ph type="title"/>
          </p:nvPr>
        </p:nvSpPr>
        <p:spPr>
          <a:xfrm>
            <a:off x="302091" y="296366"/>
            <a:ext cx="11233151" cy="781011"/>
          </a:xfrm>
        </p:spPr>
        <p:txBody>
          <a:bodyPr/>
          <a:lstStyle/>
          <a:p>
            <a:r>
              <a:rPr lang="en-US" dirty="0"/>
              <a:t>Screen Sticker</a:t>
            </a:r>
          </a:p>
        </p:txBody>
      </p:sp>
      <p:sp>
        <p:nvSpPr>
          <p:cNvPr id="5" name="Slide Number Placeholder 4">
            <a:extLst>
              <a:ext uri="{FF2B5EF4-FFF2-40B4-BE49-F238E27FC236}">
                <a16:creationId xmlns:a16="http://schemas.microsoft.com/office/drawing/2014/main" id="{5CC71C1E-0FC7-D94A-95B4-08C869FA54C8}"/>
              </a:ext>
            </a:extLst>
          </p:cNvPr>
          <p:cNvSpPr>
            <a:spLocks noGrp="1"/>
          </p:cNvSpPr>
          <p:nvPr>
            <p:ph type="sldNum" sz="quarter" idx="2"/>
          </p:nvPr>
        </p:nvSpPr>
        <p:spPr/>
        <p:txBody>
          <a:bodyPr/>
          <a:lstStyle/>
          <a:p>
            <a:fld id="{86CB4B4D-7CA3-9044-876B-883B54F8677D}" type="slidenum">
              <a:rPr lang="en-GB" smtClean="0"/>
              <a:t>11</a:t>
            </a:fld>
            <a:endParaRPr lang="en-GB"/>
          </a:p>
        </p:txBody>
      </p:sp>
      <p:pic>
        <p:nvPicPr>
          <p:cNvPr id="3" name="Picture 2">
            <a:extLst>
              <a:ext uri="{FF2B5EF4-FFF2-40B4-BE49-F238E27FC236}">
                <a16:creationId xmlns:a16="http://schemas.microsoft.com/office/drawing/2014/main" id="{83365175-0777-714F-B359-776EDA7C1D4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93713" y="0"/>
            <a:ext cx="3404573" cy="6858000"/>
          </a:xfrm>
          <a:prstGeom prst="rect">
            <a:avLst/>
          </a:prstGeom>
        </p:spPr>
      </p:pic>
    </p:spTree>
    <p:extLst>
      <p:ext uri="{BB962C8B-B14F-4D97-AF65-F5344CB8AC3E}">
        <p14:creationId xmlns:p14="http://schemas.microsoft.com/office/powerpoint/2010/main" val="2008393243"/>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664359-E291-794E-8600-D335059A9355}"/>
              </a:ext>
            </a:extLst>
          </p:cNvPr>
          <p:cNvPicPr>
            <a:picLocks noChangeAspect="1"/>
          </p:cNvPicPr>
          <p:nvPr/>
        </p:nvPicPr>
        <p:blipFill rotWithShape="1">
          <a:blip r:embed="rId2">
            <a:extLst>
              <a:ext uri="{28A0092B-C50C-407E-A947-70E740481C1C}">
                <a14:useLocalDpi xmlns:a14="http://schemas.microsoft.com/office/drawing/2010/main" val="0"/>
              </a:ext>
            </a:extLst>
          </a:blip>
          <a:srcRect l="4035" t="2900" r="4470" b="4116"/>
          <a:stretch/>
        </p:blipFill>
        <p:spPr>
          <a:xfrm>
            <a:off x="2145605" y="1512525"/>
            <a:ext cx="3196567" cy="4922202"/>
          </a:xfrm>
          <a:prstGeom prst="rect">
            <a:avLst/>
          </a:prstGeom>
        </p:spPr>
      </p:pic>
      <p:sp>
        <p:nvSpPr>
          <p:cNvPr id="4" name="Title 3">
            <a:extLst>
              <a:ext uri="{FF2B5EF4-FFF2-40B4-BE49-F238E27FC236}">
                <a16:creationId xmlns:a16="http://schemas.microsoft.com/office/drawing/2014/main" id="{8AFCAA1D-4880-B946-97CE-E39BF1F6522F}"/>
              </a:ext>
            </a:extLst>
          </p:cNvPr>
          <p:cNvSpPr>
            <a:spLocks noGrp="1"/>
          </p:cNvSpPr>
          <p:nvPr>
            <p:ph type="title"/>
          </p:nvPr>
        </p:nvSpPr>
        <p:spPr>
          <a:xfrm>
            <a:off x="302091" y="271652"/>
            <a:ext cx="11233151" cy="781011"/>
          </a:xfrm>
        </p:spPr>
        <p:txBody>
          <a:bodyPr/>
          <a:lstStyle/>
          <a:p>
            <a:r>
              <a:rPr lang="en-US" dirty="0"/>
              <a:t>Strut card</a:t>
            </a:r>
          </a:p>
        </p:txBody>
      </p:sp>
      <p:sp>
        <p:nvSpPr>
          <p:cNvPr id="5" name="Slide Number Placeholder 4">
            <a:extLst>
              <a:ext uri="{FF2B5EF4-FFF2-40B4-BE49-F238E27FC236}">
                <a16:creationId xmlns:a16="http://schemas.microsoft.com/office/drawing/2014/main" id="{5CC71C1E-0FC7-D94A-95B4-08C869FA54C8}"/>
              </a:ext>
            </a:extLst>
          </p:cNvPr>
          <p:cNvSpPr>
            <a:spLocks noGrp="1"/>
          </p:cNvSpPr>
          <p:nvPr>
            <p:ph type="sldNum" sz="quarter" idx="2"/>
          </p:nvPr>
        </p:nvSpPr>
        <p:spPr/>
        <p:txBody>
          <a:bodyPr/>
          <a:lstStyle/>
          <a:p>
            <a:fld id="{86CB4B4D-7CA3-9044-876B-883B54F8677D}" type="slidenum">
              <a:rPr lang="en-GB" smtClean="0"/>
              <a:t>12</a:t>
            </a:fld>
            <a:endParaRPr lang="en-GB"/>
          </a:p>
        </p:txBody>
      </p:sp>
      <p:sp>
        <p:nvSpPr>
          <p:cNvPr id="9" name="Title 3">
            <a:extLst>
              <a:ext uri="{FF2B5EF4-FFF2-40B4-BE49-F238E27FC236}">
                <a16:creationId xmlns:a16="http://schemas.microsoft.com/office/drawing/2014/main" id="{A6B9B2B2-C82C-634C-87CE-DC5BD6E6554C}"/>
              </a:ext>
            </a:extLst>
          </p:cNvPr>
          <p:cNvSpPr txBox="1">
            <a:spLocks/>
          </p:cNvSpPr>
          <p:nvPr/>
        </p:nvSpPr>
        <p:spPr>
          <a:xfrm>
            <a:off x="302091" y="731513"/>
            <a:ext cx="11233151" cy="781011"/>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nchor="ctr">
            <a:normAutofit/>
          </a:bodyPr>
          <a:lstStyle>
            <a:lvl1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1F2E38"/>
                </a:solidFill>
                <a:uFillTx/>
                <a:latin typeface="Noto Sans"/>
                <a:ea typeface="Noto Sans"/>
                <a:cs typeface="Noto Sans"/>
                <a:sym typeface="Noto Sans"/>
              </a:defRPr>
            </a:lvl1pPr>
            <a:lvl2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2pPr>
            <a:lvl3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3pPr>
            <a:lvl4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4pPr>
            <a:lvl5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5pPr>
            <a:lvl6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6pPr>
            <a:lvl7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7pPr>
            <a:lvl8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8pPr>
            <a:lvl9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9pPr>
          </a:lstStyle>
          <a:p>
            <a:pPr hangingPunct="1"/>
            <a:r>
              <a:rPr lang="en-US" sz="1600" dirty="0"/>
              <a:t>Option 1: Inclusion of Nokia 7 Plus &amp; lifestyle imagery</a:t>
            </a:r>
          </a:p>
        </p:txBody>
      </p:sp>
      <p:pic>
        <p:nvPicPr>
          <p:cNvPr id="10" name="Picture 9">
            <a:extLst>
              <a:ext uri="{FF2B5EF4-FFF2-40B4-BE49-F238E27FC236}">
                <a16:creationId xmlns:a16="http://schemas.microsoft.com/office/drawing/2014/main" id="{343EF030-EFEC-184B-A411-2709D4567A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3947" y="1512524"/>
            <a:ext cx="3144740" cy="4922202"/>
          </a:xfrm>
          <a:prstGeom prst="rect">
            <a:avLst/>
          </a:prstGeom>
        </p:spPr>
      </p:pic>
    </p:spTree>
    <p:extLst>
      <p:ext uri="{BB962C8B-B14F-4D97-AF65-F5344CB8AC3E}">
        <p14:creationId xmlns:p14="http://schemas.microsoft.com/office/powerpoint/2010/main" val="331345356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B39864E-C0D2-A244-B192-4776DC6643E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7" y="0"/>
            <a:ext cx="12190726" cy="6858000"/>
          </a:xfrm>
          <a:prstGeom prst="rect">
            <a:avLst/>
          </a:prstGeom>
        </p:spPr>
      </p:pic>
      <p:sp>
        <p:nvSpPr>
          <p:cNvPr id="4" name="Title 3">
            <a:extLst>
              <a:ext uri="{FF2B5EF4-FFF2-40B4-BE49-F238E27FC236}">
                <a16:creationId xmlns:a16="http://schemas.microsoft.com/office/drawing/2014/main" id="{8AFCAA1D-4880-B946-97CE-E39BF1F6522F}"/>
              </a:ext>
            </a:extLst>
          </p:cNvPr>
          <p:cNvSpPr>
            <a:spLocks noGrp="1"/>
          </p:cNvSpPr>
          <p:nvPr>
            <p:ph type="title"/>
          </p:nvPr>
        </p:nvSpPr>
        <p:spPr>
          <a:xfrm>
            <a:off x="302091" y="271652"/>
            <a:ext cx="11233151" cy="781011"/>
          </a:xfrm>
        </p:spPr>
        <p:txBody>
          <a:bodyPr>
            <a:normAutofit/>
          </a:bodyPr>
          <a:lstStyle/>
          <a:p>
            <a:r>
              <a:rPr lang="en-US" dirty="0"/>
              <a:t>Packaging Box </a:t>
            </a:r>
          </a:p>
        </p:txBody>
      </p:sp>
      <p:sp>
        <p:nvSpPr>
          <p:cNvPr id="5" name="Slide Number Placeholder 4">
            <a:extLst>
              <a:ext uri="{FF2B5EF4-FFF2-40B4-BE49-F238E27FC236}">
                <a16:creationId xmlns:a16="http://schemas.microsoft.com/office/drawing/2014/main" id="{5CC71C1E-0FC7-D94A-95B4-08C869FA54C8}"/>
              </a:ext>
            </a:extLst>
          </p:cNvPr>
          <p:cNvSpPr>
            <a:spLocks noGrp="1"/>
          </p:cNvSpPr>
          <p:nvPr>
            <p:ph type="sldNum" sz="quarter" idx="2"/>
          </p:nvPr>
        </p:nvSpPr>
        <p:spPr/>
        <p:txBody>
          <a:bodyPr/>
          <a:lstStyle/>
          <a:p>
            <a:fld id="{86CB4B4D-7CA3-9044-876B-883B54F8677D}" type="slidenum">
              <a:rPr lang="en-GB" smtClean="0"/>
              <a:t>13</a:t>
            </a:fld>
            <a:endParaRPr lang="en-GB"/>
          </a:p>
        </p:txBody>
      </p:sp>
    </p:spTree>
    <p:extLst>
      <p:ext uri="{BB962C8B-B14F-4D97-AF65-F5344CB8AC3E}">
        <p14:creationId xmlns:p14="http://schemas.microsoft.com/office/powerpoint/2010/main" val="139695727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258A0D2-5030-8C48-B1CD-43FC0BB95B29}"/>
              </a:ext>
            </a:extLst>
          </p:cNvPr>
          <p:cNvSpPr>
            <a:spLocks noGrp="1"/>
          </p:cNvSpPr>
          <p:nvPr>
            <p:ph type="sldNum" sz="quarter" idx="2"/>
          </p:nvPr>
        </p:nvSpPr>
        <p:spPr/>
        <p:txBody>
          <a:bodyPr/>
          <a:lstStyle/>
          <a:p>
            <a:fld id="{86CB4B4D-7CA3-9044-876B-883B54F8677D}" type="slidenum">
              <a:rPr lang="en-GB" smtClean="0"/>
              <a:t>14</a:t>
            </a:fld>
            <a:endParaRPr lang="en-GB"/>
          </a:p>
        </p:txBody>
      </p:sp>
      <p:sp>
        <p:nvSpPr>
          <p:cNvPr id="10" name="Title 3">
            <a:extLst>
              <a:ext uri="{FF2B5EF4-FFF2-40B4-BE49-F238E27FC236}">
                <a16:creationId xmlns:a16="http://schemas.microsoft.com/office/drawing/2014/main" id="{1D72E025-D860-8B46-90A7-0ED02789E5D0}"/>
              </a:ext>
            </a:extLst>
          </p:cNvPr>
          <p:cNvSpPr txBox="1">
            <a:spLocks/>
          </p:cNvSpPr>
          <p:nvPr/>
        </p:nvSpPr>
        <p:spPr>
          <a:xfrm>
            <a:off x="249986" y="323733"/>
            <a:ext cx="4600983" cy="781011"/>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nchor="ctr">
            <a:normAutofit/>
          </a:bodyPr>
          <a:lstStyle>
            <a:lvl1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1F2E38"/>
                </a:solidFill>
                <a:uFillTx/>
                <a:latin typeface="Noto Sans"/>
                <a:ea typeface="Noto Sans"/>
                <a:cs typeface="Noto Sans"/>
                <a:sym typeface="Noto Sans"/>
              </a:defRPr>
            </a:lvl1pPr>
            <a:lvl2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2pPr>
            <a:lvl3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3pPr>
            <a:lvl4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4pPr>
            <a:lvl5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5pPr>
            <a:lvl6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6pPr>
            <a:lvl7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7pPr>
            <a:lvl8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8pPr>
            <a:lvl9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9pPr>
          </a:lstStyle>
          <a:p>
            <a:pPr hangingPunct="1"/>
            <a:r>
              <a:rPr lang="en-US" dirty="0"/>
              <a:t>EISA Award Press Release </a:t>
            </a:r>
          </a:p>
        </p:txBody>
      </p:sp>
      <p:sp>
        <p:nvSpPr>
          <p:cNvPr id="2" name="Rectangle 1">
            <a:extLst>
              <a:ext uri="{FF2B5EF4-FFF2-40B4-BE49-F238E27FC236}">
                <a16:creationId xmlns:a16="http://schemas.microsoft.com/office/drawing/2014/main" id="{AC7AFA10-6765-5E47-A173-F331BF22D60F}"/>
              </a:ext>
            </a:extLst>
          </p:cNvPr>
          <p:cNvSpPr/>
          <p:nvPr/>
        </p:nvSpPr>
        <p:spPr>
          <a:xfrm>
            <a:off x="552148" y="1209328"/>
            <a:ext cx="5646549" cy="5390515"/>
          </a:xfrm>
          <a:prstGeom prst="rect">
            <a:avLst/>
          </a:prstGeom>
          <a:solidFill>
            <a:schemeClr val="bg1"/>
          </a:solidFill>
        </p:spPr>
        <p:txBody>
          <a:bodyPr wrap="square">
            <a:spAutoFit/>
          </a:bodyPr>
          <a:lstStyle/>
          <a:p>
            <a:pPr>
              <a:lnSpc>
                <a:spcPct val="107000"/>
              </a:lnSpc>
              <a:spcAft>
                <a:spcPts val="800"/>
              </a:spcAft>
            </a:pPr>
            <a:r>
              <a:rPr lang="en-GB" b="1" dirty="0">
                <a:latin typeface="Noto Sans" panose="020B0502040504020204" pitchFamily="34" charset="0"/>
                <a:ea typeface="Noto Sans" panose="020B0502040504020204" pitchFamily="34" charset="0"/>
                <a:cs typeface="Noto Sans" panose="020B0502040504020204" pitchFamily="34" charset="0"/>
              </a:rPr>
              <a:t>Nokia 7 plus wins Consumer Smartphone of the Year at EISA Awards 2018</a:t>
            </a:r>
            <a:endParaRPr lang="en-GB" dirty="0">
              <a:latin typeface="Noto Sans" panose="020B0502040504020204" pitchFamily="34" charset="0"/>
              <a:ea typeface="Noto Sans" panose="020B0502040504020204" pitchFamily="34" charset="0"/>
              <a:cs typeface="Noto Sans" panose="020B0502040504020204" pitchFamily="34" charset="0"/>
            </a:endParaRPr>
          </a:p>
          <a:p>
            <a:pPr algn="just">
              <a:lnSpc>
                <a:spcPct val="107000"/>
              </a:lnSpc>
            </a:pPr>
            <a:r>
              <a:rPr lang="en-GB" sz="900" dirty="0">
                <a:solidFill>
                  <a:srgbClr val="FF0000"/>
                </a:solidFill>
                <a:latin typeface="Noto Sans" panose="020B0502040504020204" pitchFamily="34" charset="0"/>
                <a:ea typeface="Noto Sans" panose="020B0502040504020204" pitchFamily="34" charset="0"/>
                <a:cs typeface="Noto Sans" panose="020B0502040504020204" pitchFamily="34" charset="0"/>
              </a:rPr>
              <a:t> </a:t>
            </a:r>
            <a:endParaRPr lang="en-GB" sz="900" dirty="0">
              <a:latin typeface="Noto Sans" panose="020B0502040504020204" pitchFamily="34" charset="0"/>
              <a:ea typeface="Noto Sans" panose="020B0502040504020204" pitchFamily="34" charset="0"/>
              <a:cs typeface="Noto Sans" panose="020B0502040504020204" pitchFamily="34" charset="0"/>
            </a:endParaRPr>
          </a:p>
          <a:p>
            <a:pPr algn="just">
              <a:lnSpc>
                <a:spcPct val="107000"/>
              </a:lnSpc>
            </a:pPr>
            <a:r>
              <a:rPr lang="en-GB" sz="900" b="1" dirty="0">
                <a:latin typeface="Noto Sans" panose="020B0502040504020204" pitchFamily="34" charset="0"/>
                <a:ea typeface="Noto Sans" panose="020B0502040504020204" pitchFamily="34" charset="0"/>
                <a:cs typeface="Noto Sans" panose="020B0502040504020204" pitchFamily="34" charset="0"/>
              </a:rPr>
              <a:t>{CITY, COUNTRY, DD MM YYYY}</a:t>
            </a:r>
            <a:r>
              <a:rPr lang="en-GB" sz="900" dirty="0">
                <a:latin typeface="Noto Sans" panose="020B0502040504020204" pitchFamily="34" charset="0"/>
                <a:ea typeface="Noto Sans" panose="020B0502040504020204" pitchFamily="34" charset="0"/>
                <a:cs typeface="Noto Sans" panose="020B0502040504020204" pitchFamily="34" charset="0"/>
              </a:rPr>
              <a:t> – HMD Global, the home of Nokia phones, today announces that the Nokia 7 plus has been selected as the Consumer Smartphone of the Year by the Expert Imaging and Sound Association (EISA). The EISA Awards are judged by the world’s largest independent panel comprising over 55 of the most respected specialist magazines and websites. They collectively praised the Nokia 7 plus for its striking design, powerful performance and impressive imaging capabilities, after testing it against stiff competition in one of the most sought-after categories at the awards.  </a:t>
            </a:r>
          </a:p>
          <a:p>
            <a:pPr algn="just">
              <a:lnSpc>
                <a:spcPct val="107000"/>
              </a:lnSpc>
            </a:pPr>
            <a:r>
              <a:rPr lang="en-GB" sz="900" dirty="0">
                <a:latin typeface="Noto Sans" panose="020B0502040504020204" pitchFamily="34" charset="0"/>
                <a:ea typeface="Noto Sans" panose="020B0502040504020204" pitchFamily="34" charset="0"/>
                <a:cs typeface="Noto Sans" panose="020B0502040504020204" pitchFamily="34" charset="0"/>
              </a:rPr>
              <a:t> </a:t>
            </a:r>
          </a:p>
          <a:p>
            <a:pPr algn="just">
              <a:lnSpc>
                <a:spcPct val="107000"/>
              </a:lnSpc>
            </a:pPr>
            <a:r>
              <a:rPr lang="en-GB" sz="900" b="1" dirty="0" err="1">
                <a:latin typeface="Noto Sans" panose="020B0502040504020204" pitchFamily="34" charset="0"/>
                <a:ea typeface="Noto Sans" panose="020B0502040504020204" pitchFamily="34" charset="0"/>
                <a:cs typeface="Noto Sans" panose="020B0502040504020204" pitchFamily="34" charset="0"/>
              </a:rPr>
              <a:t>Juho</a:t>
            </a:r>
            <a:r>
              <a:rPr lang="en-GB" sz="900" b="1" dirty="0">
                <a:latin typeface="Noto Sans" panose="020B0502040504020204" pitchFamily="34" charset="0"/>
                <a:ea typeface="Noto Sans" panose="020B0502040504020204" pitchFamily="34" charset="0"/>
                <a:cs typeface="Noto Sans" panose="020B0502040504020204" pitchFamily="34" charset="0"/>
              </a:rPr>
              <a:t> </a:t>
            </a:r>
            <a:r>
              <a:rPr lang="en-GB" sz="900" b="1" dirty="0" err="1">
                <a:latin typeface="Noto Sans" panose="020B0502040504020204" pitchFamily="34" charset="0"/>
                <a:ea typeface="Noto Sans" panose="020B0502040504020204" pitchFamily="34" charset="0"/>
                <a:cs typeface="Noto Sans" panose="020B0502040504020204" pitchFamily="34" charset="0"/>
              </a:rPr>
              <a:t>Sarvikas</a:t>
            </a:r>
            <a:r>
              <a:rPr lang="en-GB" sz="900" b="1" dirty="0">
                <a:latin typeface="Noto Sans" panose="020B0502040504020204" pitchFamily="34" charset="0"/>
                <a:ea typeface="Noto Sans" panose="020B0502040504020204" pitchFamily="34" charset="0"/>
                <a:cs typeface="Noto Sans" panose="020B0502040504020204" pitchFamily="34" charset="0"/>
              </a:rPr>
              <a:t>, Chief Product Officer, HMD Global, says:</a:t>
            </a:r>
            <a:endParaRPr lang="en-GB" sz="900" dirty="0">
              <a:latin typeface="Noto Sans" panose="020B0502040504020204" pitchFamily="34" charset="0"/>
              <a:ea typeface="Noto Sans" panose="020B0502040504020204" pitchFamily="34" charset="0"/>
              <a:cs typeface="Noto Sans" panose="020B0502040504020204" pitchFamily="34" charset="0"/>
            </a:endParaRPr>
          </a:p>
          <a:p>
            <a:pPr algn="just">
              <a:lnSpc>
                <a:spcPct val="107000"/>
              </a:lnSpc>
            </a:pPr>
            <a:r>
              <a:rPr lang="en-GB" sz="900" dirty="0">
                <a:latin typeface="Noto Sans" panose="020B0502040504020204" pitchFamily="34" charset="0"/>
                <a:ea typeface="Noto Sans" panose="020B0502040504020204" pitchFamily="34" charset="0"/>
                <a:cs typeface="Noto Sans" panose="020B0502040504020204" pitchFamily="34" charset="0"/>
              </a:rPr>
              <a:t>“The Nokia 7 plus was designed to deliver everything we stand for as a company so we are absolutely thrilled to see that it resonates with industry experts. We strive to create smartphones with the perfect blend of power, photography features and stylish design across all price points. The Nokia 7 plus is the embodiment of our mission to deliver devices that are as beautiful as they are powerful, all at an extraordinary price point. With the Nokia 7 plus now recognised by such an esteemed association as EISA, we are proving that it is possible to deliver world-class style and substance in one powerful device.”</a:t>
            </a:r>
          </a:p>
          <a:p>
            <a:pPr algn="just">
              <a:lnSpc>
                <a:spcPct val="107000"/>
              </a:lnSpc>
            </a:pPr>
            <a:r>
              <a:rPr lang="en-GB" sz="900" dirty="0">
                <a:latin typeface="Noto Sans" panose="020B0502040504020204" pitchFamily="34" charset="0"/>
                <a:ea typeface="Noto Sans" panose="020B0502040504020204" pitchFamily="34" charset="0"/>
                <a:cs typeface="Noto Sans" panose="020B0502040504020204" pitchFamily="34" charset="0"/>
              </a:rPr>
              <a:t> </a:t>
            </a:r>
          </a:p>
          <a:p>
            <a:pPr algn="just">
              <a:lnSpc>
                <a:spcPct val="107000"/>
              </a:lnSpc>
            </a:pPr>
            <a:r>
              <a:rPr lang="en-GB" sz="900" b="1" dirty="0">
                <a:latin typeface="Noto Sans" panose="020B0502040504020204" pitchFamily="34" charset="0"/>
                <a:ea typeface="Noto Sans" panose="020B0502040504020204" pitchFamily="34" charset="0"/>
                <a:cs typeface="Noto Sans" panose="020B0502040504020204" pitchFamily="34" charset="0"/>
              </a:rPr>
              <a:t>Nokia 7 plus: the flagship hero for everyone</a:t>
            </a:r>
            <a:endParaRPr lang="en-GB" sz="900" dirty="0">
              <a:latin typeface="Noto Sans" panose="020B0502040504020204" pitchFamily="34" charset="0"/>
              <a:ea typeface="Noto Sans" panose="020B0502040504020204" pitchFamily="34" charset="0"/>
              <a:cs typeface="Noto Sans" panose="020B0502040504020204" pitchFamily="34" charset="0"/>
            </a:endParaRPr>
          </a:p>
          <a:p>
            <a:pPr algn="just">
              <a:lnSpc>
                <a:spcPct val="107000"/>
              </a:lnSpc>
            </a:pPr>
            <a:r>
              <a:rPr lang="en-GB" sz="900" dirty="0">
                <a:latin typeface="Noto Sans" panose="020B0502040504020204" pitchFamily="34" charset="0"/>
                <a:ea typeface="Noto Sans" panose="020B0502040504020204" pitchFamily="34" charset="0"/>
                <a:cs typeface="Noto Sans" panose="020B0502040504020204" pitchFamily="34" charset="0"/>
              </a:rPr>
              <a:t>Made for creators to deliver stunning content, the Nokia 7 plus is a true hero in the Nokia smartphone range. Combining innovative optical hardware and imaging algorithms, the Nokia 7 plus captures moments into photos that are true to life. Dual rear sensors with ZEISS optics combine an ultra-sensitive 12MP wide-angle primary camera for impressive performance in both low-light and extra bright conditions and a secondary 13MP sensor that delivers 2x optical zoom for the moments when you wish you were closer. The Nokia 7 plus boasts Pro Camera mode which lets you take pictures like a pro by giving you quick and easy manual control over advanced camera settings like white balance, focus, ISO, shutter speed and exposure. </a:t>
            </a:r>
          </a:p>
          <a:p>
            <a:pPr algn="just">
              <a:lnSpc>
                <a:spcPct val="107000"/>
              </a:lnSpc>
            </a:pPr>
            <a:r>
              <a:rPr lang="en-GB" sz="900" dirty="0">
                <a:latin typeface="Noto Sans" panose="020B0502040504020204" pitchFamily="34" charset="0"/>
                <a:ea typeface="Noto Sans" panose="020B0502040504020204" pitchFamily="34" charset="0"/>
                <a:cs typeface="Noto Sans" panose="020B0502040504020204" pitchFamily="34" charset="0"/>
              </a:rPr>
              <a:t> </a:t>
            </a:r>
          </a:p>
          <a:p>
            <a:pPr algn="just">
              <a:lnSpc>
                <a:spcPct val="107000"/>
              </a:lnSpc>
            </a:pPr>
            <a:r>
              <a:rPr lang="en-GB" sz="900" dirty="0">
                <a:latin typeface="Noto Sans" panose="020B0502040504020204" pitchFamily="34" charset="0"/>
                <a:ea typeface="Noto Sans" panose="020B0502040504020204" pitchFamily="34" charset="0"/>
                <a:cs typeface="Noto Sans" panose="020B0502040504020204" pitchFamily="34" charset="0"/>
              </a:rPr>
              <a:t>With its impressive 16MP front-facing camera with ZEISS optics, the Nokia 7 plus adapts to low light conditions by increasing light sensitivity to guarantee picture-perfect selfies. Enhanced Dual-Sight harnesses the front and back cameras simultaneously to capture the ultimate #Bothie and keep it safe with unlimited photo and video uploads to Google Photos. Three microphones capture immersive 360° Nokia spatial audio to match your 4K video, helping transport your audience to the centre of the action and creating content worthy of the big screen.</a:t>
            </a:r>
          </a:p>
        </p:txBody>
      </p:sp>
      <p:sp>
        <p:nvSpPr>
          <p:cNvPr id="6" name="Rectangle 5">
            <a:extLst>
              <a:ext uri="{FF2B5EF4-FFF2-40B4-BE49-F238E27FC236}">
                <a16:creationId xmlns:a16="http://schemas.microsoft.com/office/drawing/2014/main" id="{094ED11D-4434-374B-8DAB-8E0E129A2AA7}"/>
              </a:ext>
            </a:extLst>
          </p:cNvPr>
          <p:cNvSpPr/>
          <p:nvPr/>
        </p:nvSpPr>
        <p:spPr>
          <a:xfrm>
            <a:off x="6325698" y="1209328"/>
            <a:ext cx="5646549" cy="5374035"/>
          </a:xfrm>
          <a:prstGeom prst="rect">
            <a:avLst/>
          </a:prstGeom>
        </p:spPr>
        <p:txBody>
          <a:bodyPr wrap="square">
            <a:spAutoFit/>
          </a:bodyPr>
          <a:lstStyle/>
          <a:p>
            <a:pPr>
              <a:lnSpc>
                <a:spcPct val="107000"/>
              </a:lnSpc>
              <a:spcAft>
                <a:spcPts val="800"/>
              </a:spcAft>
            </a:pPr>
            <a:r>
              <a:rPr lang="en-GB" sz="900" dirty="0">
                <a:latin typeface="Noto Sans" panose="020B0502040504020204" pitchFamily="34" charset="0"/>
                <a:ea typeface="Noto Sans" panose="020B0502040504020204" pitchFamily="34" charset="0"/>
                <a:cs typeface="Noto Sans" panose="020B0502040504020204" pitchFamily="34" charset="0"/>
              </a:rPr>
              <a:t>.</a:t>
            </a:r>
          </a:p>
          <a:p>
            <a:pPr algn="just">
              <a:lnSpc>
                <a:spcPct val="107000"/>
              </a:lnSpc>
            </a:pPr>
            <a:r>
              <a:rPr lang="en-GB" sz="900" dirty="0">
                <a:latin typeface="Noto Sans" panose="020B0502040504020204" pitchFamily="34" charset="0"/>
                <a:ea typeface="Noto Sans" panose="020B0502040504020204" pitchFamily="34" charset="0"/>
                <a:cs typeface="Noto Sans" panose="020B0502040504020204" pitchFamily="34" charset="0"/>
              </a:rPr>
              <a:t> </a:t>
            </a:r>
          </a:p>
          <a:p>
            <a:pPr algn="just">
              <a:lnSpc>
                <a:spcPct val="107000"/>
              </a:lnSpc>
            </a:pPr>
            <a:r>
              <a:rPr lang="en-GB" sz="900" dirty="0">
                <a:latin typeface="Noto Sans" panose="020B0502040504020204" pitchFamily="34" charset="0"/>
                <a:ea typeface="Noto Sans" panose="020B0502040504020204" pitchFamily="34" charset="0"/>
                <a:cs typeface="Noto Sans" panose="020B0502040504020204" pitchFamily="34" charset="0"/>
              </a:rPr>
              <a:t>Optimised for maximum performance at all times, it delivers an amazing 2-day battery life. With its gently curved back and slim edges, the Nokia 7 plus gives you a big-screen experience in a comfortable, stylish package while the vivid 6-inch 18:9 Full HD+ display makes the Nokia 7 plus perfect for browsing, social media consumption, gaming and entertainment.</a:t>
            </a:r>
          </a:p>
          <a:p>
            <a:pPr algn="just">
              <a:lnSpc>
                <a:spcPct val="107000"/>
              </a:lnSpc>
            </a:pPr>
            <a:r>
              <a:rPr lang="en-GB" sz="900" dirty="0">
                <a:latin typeface="Noto Sans" panose="020B0502040504020204" pitchFamily="34" charset="0"/>
                <a:ea typeface="Noto Sans" panose="020B0502040504020204" pitchFamily="34" charset="0"/>
                <a:cs typeface="Noto Sans" panose="020B0502040504020204" pitchFamily="34" charset="0"/>
              </a:rPr>
              <a:t> </a:t>
            </a:r>
          </a:p>
          <a:p>
            <a:pPr algn="just">
              <a:lnSpc>
                <a:spcPct val="107000"/>
              </a:lnSpc>
            </a:pPr>
            <a:r>
              <a:rPr lang="en-GB" sz="900" b="1" dirty="0">
                <a:latin typeface="Noto Sans" panose="020B0502040504020204" pitchFamily="34" charset="0"/>
                <a:ea typeface="Noto Sans" panose="020B0502040504020204" pitchFamily="34" charset="0"/>
                <a:cs typeface="Noto Sans" panose="020B0502040504020204" pitchFamily="34" charset="0"/>
              </a:rPr>
              <a:t>Design, innovation and technology</a:t>
            </a:r>
            <a:endParaRPr lang="en-GB" sz="900" dirty="0">
              <a:latin typeface="Noto Sans" panose="020B0502040504020204" pitchFamily="34" charset="0"/>
              <a:ea typeface="Noto Sans" panose="020B0502040504020204" pitchFamily="34" charset="0"/>
              <a:cs typeface="Noto Sans" panose="020B0502040504020204" pitchFamily="34" charset="0"/>
            </a:endParaRPr>
          </a:p>
          <a:p>
            <a:pPr algn="just">
              <a:lnSpc>
                <a:spcPct val="107000"/>
              </a:lnSpc>
            </a:pPr>
            <a:r>
              <a:rPr lang="en-GB" sz="900" dirty="0">
                <a:latin typeface="Noto Sans" panose="020B0502040504020204" pitchFamily="34" charset="0"/>
                <a:ea typeface="Noto Sans" panose="020B0502040504020204" pitchFamily="34" charset="0"/>
                <a:cs typeface="Noto Sans" panose="020B0502040504020204" pitchFamily="34" charset="0"/>
              </a:rPr>
              <a:t>The EISA Awards see experts from across the globe voting in categories including Photography, Hi-fi Home Theatre and Mobile devices. All products nominated for an EISA Award undergo a comprehensive multi-step judging process including intensive tests to rate their technology, design and innovation. Products that pass these rigorous tests are shortlisted in their respective categories which is proof of their world-class credentials. Having excelled across the board, the Nokia 7 plus was voted as the leading consumer smartphone in the Mobile Device category and will receive the EISA Award for 2018-19.</a:t>
            </a:r>
          </a:p>
          <a:p>
            <a:pPr algn="just">
              <a:lnSpc>
                <a:spcPct val="107000"/>
              </a:lnSpc>
            </a:pPr>
            <a:r>
              <a:rPr lang="en-GB" sz="900" dirty="0">
                <a:latin typeface="Noto Sans" panose="020B0502040504020204" pitchFamily="34" charset="0"/>
                <a:ea typeface="Noto Sans" panose="020B0502040504020204" pitchFamily="34" charset="0"/>
                <a:cs typeface="Noto Sans" panose="020B0502040504020204" pitchFamily="34" charset="0"/>
              </a:rPr>
              <a:t> </a:t>
            </a:r>
          </a:p>
          <a:p>
            <a:pPr algn="just">
              <a:lnSpc>
                <a:spcPct val="107000"/>
              </a:lnSpc>
            </a:pPr>
            <a:r>
              <a:rPr lang="en-GB" sz="900" dirty="0">
                <a:latin typeface="Noto Sans" panose="020B0502040504020204" pitchFamily="34" charset="0"/>
                <a:ea typeface="Noto Sans" panose="020B0502040504020204" pitchFamily="34" charset="0"/>
                <a:cs typeface="Noto Sans" panose="020B0502040504020204" pitchFamily="34" charset="0"/>
              </a:rPr>
              <a:t>A list of all award winners is available on the </a:t>
            </a:r>
            <a:r>
              <a:rPr lang="en-GB" sz="900" u="sng" dirty="0">
                <a:solidFill>
                  <a:srgbClr val="0563C1"/>
                </a:solidFill>
                <a:latin typeface="Noto Sans" panose="020B0502040504020204" pitchFamily="34" charset="0"/>
                <a:ea typeface="Noto Sans" panose="020B0502040504020204" pitchFamily="34" charset="0"/>
                <a:cs typeface="Noto Sans" panose="020B0502040504020204" pitchFamily="34" charset="0"/>
                <a:hlinkClick r:id="rId2"/>
              </a:rPr>
              <a:t>EISA website</a:t>
            </a:r>
            <a:r>
              <a:rPr lang="en-GB" sz="900" dirty="0">
                <a:latin typeface="Noto Sans" panose="020B0502040504020204" pitchFamily="34" charset="0"/>
                <a:ea typeface="Noto Sans" panose="020B0502040504020204" pitchFamily="34" charset="0"/>
                <a:cs typeface="Noto Sans" panose="020B0502040504020204" pitchFamily="34" charset="0"/>
              </a:rPr>
              <a:t>. The winning products will be presented during IFA, the world’s largest consumer electronics fair, held in Berlin in the period 31 August to 5 September.</a:t>
            </a:r>
          </a:p>
          <a:p>
            <a:pPr>
              <a:lnSpc>
                <a:spcPct val="107000"/>
              </a:lnSpc>
            </a:pPr>
            <a:r>
              <a:rPr lang="en-GB" sz="900" dirty="0">
                <a:latin typeface="Noto Sans" panose="020B0502040504020204" pitchFamily="34" charset="0"/>
                <a:ea typeface="Noto Sans" panose="020B0502040504020204" pitchFamily="34" charset="0"/>
                <a:cs typeface="Noto Sans" panose="020B0502040504020204" pitchFamily="34" charset="0"/>
              </a:rPr>
              <a:t> </a:t>
            </a:r>
          </a:p>
          <a:p>
            <a:pPr>
              <a:lnSpc>
                <a:spcPct val="107000"/>
              </a:lnSpc>
            </a:pPr>
            <a:r>
              <a:rPr lang="en-GB" sz="900" b="1" dirty="0">
                <a:latin typeface="Noto Sans" panose="020B0502040504020204" pitchFamily="34" charset="0"/>
                <a:ea typeface="Noto Sans" panose="020B0502040504020204" pitchFamily="34" charset="0"/>
                <a:cs typeface="Noto Sans" panose="020B0502040504020204" pitchFamily="34" charset="0"/>
              </a:rPr>
              <a:t>- ENDS -</a:t>
            </a:r>
            <a:endParaRPr lang="en-GB" sz="900" dirty="0">
              <a:latin typeface="Noto Sans" panose="020B0502040504020204" pitchFamily="34" charset="0"/>
              <a:ea typeface="Noto Sans" panose="020B0502040504020204" pitchFamily="34" charset="0"/>
              <a:cs typeface="Noto Sans" panose="020B0502040504020204" pitchFamily="34" charset="0"/>
            </a:endParaRPr>
          </a:p>
          <a:p>
            <a:pPr algn="just">
              <a:lnSpc>
                <a:spcPct val="107000"/>
              </a:lnSpc>
            </a:pPr>
            <a:r>
              <a:rPr lang="en-GB" sz="900" dirty="0">
                <a:latin typeface="Noto Sans" panose="020B0502040504020204" pitchFamily="34" charset="0"/>
                <a:ea typeface="Noto Sans" panose="020B0502040504020204" pitchFamily="34" charset="0"/>
                <a:cs typeface="Noto Sans" panose="020B0502040504020204" pitchFamily="34" charset="0"/>
              </a:rPr>
              <a:t>For further information, please contact:</a:t>
            </a:r>
          </a:p>
          <a:p>
            <a:pPr algn="just">
              <a:lnSpc>
                <a:spcPct val="107000"/>
              </a:lnSpc>
            </a:pPr>
            <a:r>
              <a:rPr lang="en-GB" sz="900" dirty="0">
                <a:latin typeface="Noto Sans" panose="020B0502040504020204" pitchFamily="34" charset="0"/>
                <a:ea typeface="Noto Sans" panose="020B0502040504020204" pitchFamily="34" charset="0"/>
                <a:cs typeface="Noto Sans" panose="020B0502040504020204" pitchFamily="34" charset="0"/>
              </a:rPr>
              <a:t>HMD Press Office:           </a:t>
            </a:r>
            <a:r>
              <a:rPr lang="en-GB" sz="900" u="sng" dirty="0">
                <a:solidFill>
                  <a:srgbClr val="0563C1"/>
                </a:solidFill>
                <a:latin typeface="Noto Sans" panose="020B0502040504020204" pitchFamily="34" charset="0"/>
                <a:ea typeface="Noto Sans" panose="020B0502040504020204" pitchFamily="34" charset="0"/>
                <a:cs typeface="Noto Sans" panose="020B0502040504020204" pitchFamily="34" charset="0"/>
                <a:hlinkClick r:id="rId3"/>
              </a:rPr>
              <a:t>press@hmdglobal.com</a:t>
            </a:r>
            <a:endParaRPr lang="en-GB" sz="900" dirty="0">
              <a:latin typeface="Noto Sans" panose="020B0502040504020204" pitchFamily="34" charset="0"/>
              <a:ea typeface="Noto Sans" panose="020B0502040504020204" pitchFamily="34" charset="0"/>
              <a:cs typeface="Noto Sans" panose="020B0502040504020204" pitchFamily="34" charset="0"/>
            </a:endParaRPr>
          </a:p>
          <a:p>
            <a:pPr>
              <a:lnSpc>
                <a:spcPct val="107000"/>
              </a:lnSpc>
            </a:pPr>
            <a:r>
              <a:rPr lang="en-GB" sz="900" b="1" dirty="0">
                <a:latin typeface="Noto Sans" panose="020B0502040504020204" pitchFamily="34" charset="0"/>
                <a:ea typeface="Noto Sans" panose="020B0502040504020204" pitchFamily="34" charset="0"/>
                <a:cs typeface="Noto Sans" panose="020B0502040504020204" pitchFamily="34" charset="0"/>
              </a:rPr>
              <a:t> </a:t>
            </a:r>
            <a:endParaRPr lang="en-GB" sz="900" dirty="0">
              <a:latin typeface="Noto Sans" panose="020B0502040504020204" pitchFamily="34" charset="0"/>
              <a:ea typeface="Noto Sans" panose="020B0502040504020204" pitchFamily="34" charset="0"/>
              <a:cs typeface="Noto Sans" panose="020B0502040504020204" pitchFamily="34" charset="0"/>
            </a:endParaRPr>
          </a:p>
          <a:p>
            <a:pPr>
              <a:lnSpc>
                <a:spcPct val="107000"/>
              </a:lnSpc>
            </a:pPr>
            <a:r>
              <a:rPr lang="en-GB" sz="900" b="1" dirty="0">
                <a:latin typeface="Noto Sans" panose="020B0502040504020204" pitchFamily="34" charset="0"/>
                <a:ea typeface="Noto Sans" panose="020B0502040504020204" pitchFamily="34" charset="0"/>
                <a:cs typeface="Noto Sans" panose="020B0502040504020204" pitchFamily="34" charset="0"/>
              </a:rPr>
              <a:t>About HMD Global</a:t>
            </a:r>
            <a:endParaRPr lang="en-GB" sz="900" dirty="0">
              <a:latin typeface="Noto Sans" panose="020B0502040504020204" pitchFamily="34" charset="0"/>
              <a:ea typeface="Noto Sans" panose="020B0502040504020204" pitchFamily="34" charset="0"/>
              <a:cs typeface="Noto Sans" panose="020B0502040504020204" pitchFamily="34" charset="0"/>
            </a:endParaRPr>
          </a:p>
          <a:p>
            <a:pPr algn="just">
              <a:lnSpc>
                <a:spcPct val="107000"/>
              </a:lnSpc>
            </a:pPr>
            <a:r>
              <a:rPr lang="en-GB" sz="900" dirty="0">
                <a:latin typeface="Noto Sans" panose="020B0502040504020204" pitchFamily="34" charset="0"/>
                <a:ea typeface="Noto Sans" panose="020B0502040504020204" pitchFamily="34" charset="0"/>
                <a:cs typeface="Noto Sans" panose="020B0502040504020204" pitchFamily="34" charset="0"/>
              </a:rPr>
              <a:t>Headquartered in Espoo, Finland, HMD Global Oy is the home of Nokia phones. HMD designs and markets a range of smartphones and feature phones targeted at a range of consumers and price points. With a commitment to innovation and quality, HMD is the proud exclusive licensee of the Nokia brand for phones and tablets. For further information, see </a:t>
            </a:r>
            <a:r>
              <a:rPr lang="en-GB" sz="900" u="sng" dirty="0">
                <a:solidFill>
                  <a:srgbClr val="0563C1"/>
                </a:solidFill>
                <a:latin typeface="Noto Sans" panose="020B0502040504020204" pitchFamily="34" charset="0"/>
                <a:ea typeface="Noto Sans" panose="020B0502040504020204" pitchFamily="34" charset="0"/>
                <a:cs typeface="Noto Sans" panose="020B0502040504020204" pitchFamily="34" charset="0"/>
                <a:hlinkClick r:id="rId4"/>
              </a:rPr>
              <a:t>www.hmdglobal.com</a:t>
            </a:r>
            <a:r>
              <a:rPr lang="en-GB" sz="900" u="sng" dirty="0">
                <a:solidFill>
                  <a:srgbClr val="0563C1"/>
                </a:solidFill>
                <a:latin typeface="Noto Sans" panose="020B0502040504020204" pitchFamily="34" charset="0"/>
                <a:ea typeface="Noto Sans" panose="020B0502040504020204" pitchFamily="34" charset="0"/>
                <a:cs typeface="Noto Sans" panose="020B0502040504020204" pitchFamily="34" charset="0"/>
              </a:rPr>
              <a:t>.</a:t>
            </a:r>
            <a:r>
              <a:rPr lang="en-GB" sz="900" dirty="0">
                <a:latin typeface="Noto Sans" panose="020B0502040504020204" pitchFamily="34" charset="0"/>
                <a:ea typeface="Noto Sans" panose="020B0502040504020204" pitchFamily="34" charset="0"/>
                <a:cs typeface="Noto Sans" panose="020B0502040504020204" pitchFamily="34" charset="0"/>
              </a:rPr>
              <a:t> </a:t>
            </a:r>
          </a:p>
          <a:p>
            <a:pPr algn="just">
              <a:lnSpc>
                <a:spcPct val="107000"/>
              </a:lnSpc>
            </a:pPr>
            <a:r>
              <a:rPr lang="en-GB" sz="900" b="1" dirty="0">
                <a:latin typeface="Noto Sans" panose="020B0502040504020204" pitchFamily="34" charset="0"/>
                <a:ea typeface="Noto Sans" panose="020B0502040504020204" pitchFamily="34" charset="0"/>
                <a:cs typeface="Noto Sans" panose="020B0502040504020204" pitchFamily="34" charset="0"/>
              </a:rPr>
              <a:t> </a:t>
            </a:r>
            <a:endParaRPr lang="en-GB" sz="900" dirty="0">
              <a:latin typeface="Noto Sans" panose="020B0502040504020204" pitchFamily="34" charset="0"/>
              <a:ea typeface="Noto Sans" panose="020B0502040504020204" pitchFamily="34" charset="0"/>
              <a:cs typeface="Noto Sans" panose="020B0502040504020204" pitchFamily="34" charset="0"/>
            </a:endParaRPr>
          </a:p>
          <a:p>
            <a:pPr algn="just">
              <a:lnSpc>
                <a:spcPct val="107000"/>
              </a:lnSpc>
            </a:pPr>
            <a:r>
              <a:rPr lang="en-GB" sz="900" dirty="0">
                <a:latin typeface="Noto Sans" panose="020B0502040504020204" pitchFamily="34" charset="0"/>
                <a:ea typeface="Noto Sans" panose="020B0502040504020204" pitchFamily="34" charset="0"/>
                <a:cs typeface="Noto Sans" panose="020B0502040504020204" pitchFamily="34" charset="0"/>
              </a:rPr>
              <a:t>Nokia is a registered trademark of Nokia Corporation. Android, Google and other marks are trademarks of Google LLC; Oreo is a trademark of Mondelez International, Inc. group. Qualcomm and Snapdragon are trademarks of Qualcomm Incorporated, registered in the United States and other countries. Qualcomm Snapdragon is a product of Qualcomm Technologies, Inc. and/or its subsidiaries. </a:t>
            </a:r>
          </a:p>
        </p:txBody>
      </p:sp>
    </p:spTree>
    <p:extLst>
      <p:ext uri="{BB962C8B-B14F-4D97-AF65-F5344CB8AC3E}">
        <p14:creationId xmlns:p14="http://schemas.microsoft.com/office/powerpoint/2010/main" val="2434362456"/>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258A0D2-5030-8C48-B1CD-43FC0BB95B29}"/>
              </a:ext>
            </a:extLst>
          </p:cNvPr>
          <p:cNvSpPr>
            <a:spLocks noGrp="1"/>
          </p:cNvSpPr>
          <p:nvPr>
            <p:ph type="sldNum" sz="quarter" idx="2"/>
          </p:nvPr>
        </p:nvSpPr>
        <p:spPr/>
        <p:txBody>
          <a:bodyPr/>
          <a:lstStyle/>
          <a:p>
            <a:fld id="{86CB4B4D-7CA3-9044-876B-883B54F8677D}" type="slidenum">
              <a:rPr lang="en-GB" smtClean="0"/>
              <a:t>15</a:t>
            </a:fld>
            <a:endParaRPr lang="en-GB"/>
          </a:p>
        </p:txBody>
      </p:sp>
      <p:pic>
        <p:nvPicPr>
          <p:cNvPr id="3" name="Picture 2">
            <a:extLst>
              <a:ext uri="{FF2B5EF4-FFF2-40B4-BE49-F238E27FC236}">
                <a16:creationId xmlns:a16="http://schemas.microsoft.com/office/drawing/2014/main" id="{8D04632A-4BD8-634F-BC0C-4036A5BB0F04}"/>
              </a:ext>
            </a:extLst>
          </p:cNvPr>
          <p:cNvPicPr>
            <a:picLocks noChangeAspect="1"/>
          </p:cNvPicPr>
          <p:nvPr/>
        </p:nvPicPr>
        <p:blipFill rotWithShape="1">
          <a:blip r:embed="rId2">
            <a:extLst>
              <a:ext uri="{28A0092B-C50C-407E-A947-70E740481C1C}">
                <a14:useLocalDpi xmlns:a14="http://schemas.microsoft.com/office/drawing/2010/main" val="0"/>
              </a:ext>
            </a:extLst>
          </a:blip>
          <a:srcRect t="1133"/>
          <a:stretch/>
        </p:blipFill>
        <p:spPr>
          <a:xfrm>
            <a:off x="4203990" y="-1"/>
            <a:ext cx="4754659" cy="6789523"/>
          </a:xfrm>
          <a:prstGeom prst="rect">
            <a:avLst/>
          </a:prstGeom>
          <a:solidFill>
            <a:schemeClr val="bg1"/>
          </a:solidFill>
        </p:spPr>
      </p:pic>
      <p:sp>
        <p:nvSpPr>
          <p:cNvPr id="10" name="Title 3">
            <a:extLst>
              <a:ext uri="{FF2B5EF4-FFF2-40B4-BE49-F238E27FC236}">
                <a16:creationId xmlns:a16="http://schemas.microsoft.com/office/drawing/2014/main" id="{1D72E025-D860-8B46-90A7-0ED02789E5D0}"/>
              </a:ext>
            </a:extLst>
          </p:cNvPr>
          <p:cNvSpPr txBox="1">
            <a:spLocks/>
          </p:cNvSpPr>
          <p:nvPr/>
        </p:nvSpPr>
        <p:spPr>
          <a:xfrm>
            <a:off x="276880" y="276856"/>
            <a:ext cx="4711979" cy="781011"/>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nchor="ctr">
            <a:normAutofit/>
          </a:bodyPr>
          <a:lstStyle>
            <a:lvl1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1F2E38"/>
                </a:solidFill>
                <a:uFillTx/>
                <a:latin typeface="Noto Sans"/>
                <a:ea typeface="Noto Sans"/>
                <a:cs typeface="Noto Sans"/>
                <a:sym typeface="Noto Sans"/>
              </a:defRPr>
            </a:lvl1pPr>
            <a:lvl2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2pPr>
            <a:lvl3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3pPr>
            <a:lvl4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4pPr>
            <a:lvl5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5pPr>
            <a:lvl6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6pPr>
            <a:lvl7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7pPr>
            <a:lvl8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8pPr>
            <a:lvl9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9pPr>
          </a:lstStyle>
          <a:p>
            <a:pPr hangingPunct="1"/>
            <a:r>
              <a:rPr lang="en-US" dirty="0"/>
              <a:t>Terms and Conditions </a:t>
            </a:r>
          </a:p>
        </p:txBody>
      </p:sp>
      <p:sp>
        <p:nvSpPr>
          <p:cNvPr id="8" name="TextBox 7">
            <a:extLst>
              <a:ext uri="{FF2B5EF4-FFF2-40B4-BE49-F238E27FC236}">
                <a16:creationId xmlns:a16="http://schemas.microsoft.com/office/drawing/2014/main" id="{774924AA-80B6-6C41-983E-8EF69279FD22}"/>
              </a:ext>
            </a:extLst>
          </p:cNvPr>
          <p:cNvSpPr txBox="1"/>
          <p:nvPr/>
        </p:nvSpPr>
        <p:spPr>
          <a:xfrm>
            <a:off x="369469" y="1242391"/>
            <a:ext cx="4526800" cy="8993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3864" tIns="33864" rIns="33864" bIns="33864" numCol="1" spcCol="38100" rtlCol="0" anchor="ctr">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dirty="0">
                <a:ln>
                  <a:noFill/>
                </a:ln>
                <a:solidFill>
                  <a:srgbClr val="000000"/>
                </a:solidFill>
                <a:effectLst/>
                <a:uFillTx/>
                <a:latin typeface="Noto Sans" panose="020B0502040504020204" pitchFamily="34" charset="0"/>
                <a:ea typeface="Noto Sans" panose="020B0502040504020204" pitchFamily="34" charset="0"/>
                <a:cs typeface="Noto Sans" panose="020B0502040504020204" pitchFamily="34" charset="0"/>
                <a:sym typeface="Nokia Pure Headline Light"/>
              </a:rPr>
              <a:t>Key Contacts - CEE Team</a:t>
            </a:r>
          </a:p>
          <a:p>
            <a:pPr algn="l"/>
            <a:r>
              <a:rPr lang="en-GB" sz="1800" dirty="0" err="1"/>
              <a:t>tomislav.himbele@hmdglobal.com</a:t>
            </a:r>
            <a:endParaRPr lang="en-GB" sz="1800" dirty="0"/>
          </a:p>
          <a:p>
            <a:pPr algn="l"/>
            <a:r>
              <a:rPr lang="en-GB" sz="1800" dirty="0" err="1"/>
              <a:t>hayley.dodd@hmdglobal.com</a:t>
            </a:r>
            <a:endParaRPr lang="en-GB" sz="1800" dirty="0"/>
          </a:p>
        </p:txBody>
      </p:sp>
    </p:spTree>
    <p:extLst>
      <p:ext uri="{BB962C8B-B14F-4D97-AF65-F5344CB8AC3E}">
        <p14:creationId xmlns:p14="http://schemas.microsoft.com/office/powerpoint/2010/main" val="2801582104"/>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258A0D2-5030-8C48-B1CD-43FC0BB95B29}"/>
              </a:ext>
            </a:extLst>
          </p:cNvPr>
          <p:cNvSpPr>
            <a:spLocks noGrp="1"/>
          </p:cNvSpPr>
          <p:nvPr>
            <p:ph type="sldNum" sz="quarter" idx="2"/>
          </p:nvPr>
        </p:nvSpPr>
        <p:spPr/>
        <p:txBody>
          <a:bodyPr/>
          <a:lstStyle/>
          <a:p>
            <a:fld id="{86CB4B4D-7CA3-9044-876B-883B54F8677D}" type="slidenum">
              <a:rPr lang="en-GB" smtClean="0"/>
              <a:t>16</a:t>
            </a:fld>
            <a:endParaRPr lang="en-GB"/>
          </a:p>
        </p:txBody>
      </p:sp>
      <p:pic>
        <p:nvPicPr>
          <p:cNvPr id="6" name="Picture 5">
            <a:extLst>
              <a:ext uri="{FF2B5EF4-FFF2-40B4-BE49-F238E27FC236}">
                <a16:creationId xmlns:a16="http://schemas.microsoft.com/office/drawing/2014/main" id="{5072C1F1-CD82-D041-96E4-F2E6448915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009" y="2076283"/>
            <a:ext cx="7209117" cy="2755209"/>
          </a:xfrm>
          <a:prstGeom prst="rect">
            <a:avLst/>
          </a:prstGeom>
        </p:spPr>
      </p:pic>
      <p:sp>
        <p:nvSpPr>
          <p:cNvPr id="7" name="Title 3">
            <a:extLst>
              <a:ext uri="{FF2B5EF4-FFF2-40B4-BE49-F238E27FC236}">
                <a16:creationId xmlns:a16="http://schemas.microsoft.com/office/drawing/2014/main" id="{9054C12B-568E-8C4A-A60E-64622F424501}"/>
              </a:ext>
            </a:extLst>
          </p:cNvPr>
          <p:cNvSpPr txBox="1">
            <a:spLocks/>
          </p:cNvSpPr>
          <p:nvPr/>
        </p:nvSpPr>
        <p:spPr>
          <a:xfrm>
            <a:off x="488647" y="284762"/>
            <a:ext cx="4293418" cy="781011"/>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nchor="ctr">
            <a:noAutofit/>
          </a:bodyPr>
          <a:lstStyle>
            <a:lvl1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1F2E38"/>
                </a:solidFill>
                <a:uFillTx/>
                <a:latin typeface="Noto Sans"/>
                <a:ea typeface="Noto Sans"/>
                <a:cs typeface="Noto Sans"/>
                <a:sym typeface="Noto Sans"/>
              </a:defRPr>
            </a:lvl1pPr>
            <a:lvl2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2pPr>
            <a:lvl3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3pPr>
            <a:lvl4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4pPr>
            <a:lvl5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5pPr>
            <a:lvl6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6pPr>
            <a:lvl7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7pPr>
            <a:lvl8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8pPr>
            <a:lvl9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9pPr>
          </a:lstStyle>
          <a:p>
            <a:pPr hangingPunct="1"/>
            <a:r>
              <a:rPr lang="en-US" dirty="0"/>
              <a:t>Logo Usage Rights </a:t>
            </a:r>
          </a:p>
        </p:txBody>
      </p:sp>
      <p:pic>
        <p:nvPicPr>
          <p:cNvPr id="2" name="Picture 1">
            <a:extLst>
              <a:ext uri="{FF2B5EF4-FFF2-40B4-BE49-F238E27FC236}">
                <a16:creationId xmlns:a16="http://schemas.microsoft.com/office/drawing/2014/main" id="{399C8E9B-E68B-394B-BFEA-C394964D648F}"/>
              </a:ext>
            </a:extLst>
          </p:cNvPr>
          <p:cNvPicPr>
            <a:picLocks noChangeAspect="1"/>
          </p:cNvPicPr>
          <p:nvPr/>
        </p:nvPicPr>
        <p:blipFill>
          <a:blip r:embed="rId3"/>
          <a:stretch>
            <a:fillRect/>
          </a:stretch>
        </p:blipFill>
        <p:spPr>
          <a:xfrm>
            <a:off x="7283527" y="123567"/>
            <a:ext cx="5360276" cy="6858000"/>
          </a:xfrm>
          <a:prstGeom prst="rect">
            <a:avLst/>
          </a:prstGeom>
        </p:spPr>
      </p:pic>
    </p:spTree>
    <p:extLst>
      <p:ext uri="{BB962C8B-B14F-4D97-AF65-F5344CB8AC3E}">
        <p14:creationId xmlns:p14="http://schemas.microsoft.com/office/powerpoint/2010/main" val="2485966035"/>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150BD21-B0E9-DC40-95FC-852F4E6B9ECF}"/>
              </a:ext>
            </a:extLst>
          </p:cNvPr>
          <p:cNvSpPr>
            <a:spLocks noGrp="1"/>
          </p:cNvSpPr>
          <p:nvPr>
            <p:ph type="sldNum" sz="quarter" idx="2"/>
          </p:nvPr>
        </p:nvSpPr>
        <p:spPr/>
        <p:txBody>
          <a:bodyPr/>
          <a:lstStyle/>
          <a:p>
            <a:fld id="{86CB4B4D-7CA3-9044-876B-883B54F8677D}" type="slidenum">
              <a:rPr lang="en-US" smtClean="0"/>
              <a:t>17</a:t>
            </a:fld>
            <a:endParaRPr lang="en-US"/>
          </a:p>
        </p:txBody>
      </p:sp>
      <p:sp>
        <p:nvSpPr>
          <p:cNvPr id="6" name="Title 3">
            <a:extLst>
              <a:ext uri="{FF2B5EF4-FFF2-40B4-BE49-F238E27FC236}">
                <a16:creationId xmlns:a16="http://schemas.microsoft.com/office/drawing/2014/main" id="{2E995516-5A1C-8E41-8777-011D759FB874}"/>
              </a:ext>
            </a:extLst>
          </p:cNvPr>
          <p:cNvSpPr>
            <a:spLocks noGrp="1"/>
          </p:cNvSpPr>
          <p:nvPr>
            <p:ph type="title"/>
          </p:nvPr>
        </p:nvSpPr>
        <p:spPr>
          <a:xfrm>
            <a:off x="302091" y="296366"/>
            <a:ext cx="11233151" cy="781011"/>
          </a:xfrm>
        </p:spPr>
        <p:txBody>
          <a:bodyPr/>
          <a:lstStyle/>
          <a:p>
            <a:r>
              <a:rPr lang="en-US" dirty="0"/>
              <a:t>Map Links</a:t>
            </a:r>
          </a:p>
        </p:txBody>
      </p:sp>
      <p:sp>
        <p:nvSpPr>
          <p:cNvPr id="7" name="Title 3">
            <a:extLst>
              <a:ext uri="{FF2B5EF4-FFF2-40B4-BE49-F238E27FC236}">
                <a16:creationId xmlns:a16="http://schemas.microsoft.com/office/drawing/2014/main" id="{943FEB21-976E-6643-9FF9-675912E16915}"/>
              </a:ext>
            </a:extLst>
          </p:cNvPr>
          <p:cNvSpPr txBox="1">
            <a:spLocks/>
          </p:cNvSpPr>
          <p:nvPr/>
        </p:nvSpPr>
        <p:spPr>
          <a:xfrm>
            <a:off x="302090" y="1262854"/>
            <a:ext cx="11233151" cy="2407103"/>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nchor="ctr">
            <a:normAutofit/>
          </a:bodyPr>
          <a:lstStyle>
            <a:lvl1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1F2E38"/>
                </a:solidFill>
                <a:uFillTx/>
                <a:latin typeface="Noto Sans"/>
                <a:ea typeface="Noto Sans"/>
                <a:cs typeface="Noto Sans"/>
                <a:sym typeface="Noto Sans"/>
              </a:defRPr>
            </a:lvl1pPr>
            <a:lvl2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2pPr>
            <a:lvl3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3pPr>
            <a:lvl4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4pPr>
            <a:lvl5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5pPr>
            <a:lvl6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6pPr>
            <a:lvl7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7pPr>
            <a:lvl8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8pPr>
            <a:lvl9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9pPr>
          </a:lstStyle>
          <a:p>
            <a:pPr hangingPunct="1"/>
            <a:r>
              <a:rPr lang="en-US" sz="1600" dirty="0"/>
              <a:t>Crowner: </a:t>
            </a:r>
            <a:r>
              <a:rPr lang="en-US" sz="1600" dirty="0">
                <a:hlinkClick r:id="rId2"/>
              </a:rPr>
              <a:t>https://asset.hmdglobal.com/media/?mediaId=4749799C-6EE2-45CB-86873A3A2FB0EF15</a:t>
            </a:r>
            <a:endParaRPr lang="en-US" sz="1600" dirty="0"/>
          </a:p>
          <a:p>
            <a:pPr hangingPunct="1"/>
            <a:r>
              <a:rPr lang="en-US" sz="1600" dirty="0"/>
              <a:t>Wobbler: </a:t>
            </a:r>
            <a:r>
              <a:rPr lang="en-US" sz="1600" dirty="0">
                <a:hlinkClick r:id="rId3"/>
              </a:rPr>
              <a:t>https://asset.hmdglobal.com/media/?mediaId=B9B1DCF6-5394-44BD-8CEB74628BE42C97</a:t>
            </a:r>
            <a:endParaRPr lang="en-US" sz="1600" dirty="0"/>
          </a:p>
          <a:p>
            <a:pPr hangingPunct="1"/>
            <a:r>
              <a:rPr lang="en-US" sz="1600" dirty="0"/>
              <a:t>Screen sticker: </a:t>
            </a:r>
            <a:r>
              <a:rPr lang="en-US" sz="1600" dirty="0">
                <a:hlinkClick r:id="rId4"/>
              </a:rPr>
              <a:t>https://asset.hmdglobal.com/media/?mediaId=CA9B4032-5B7A-404A-9612CC42AB5E4626</a:t>
            </a:r>
            <a:endParaRPr lang="en-US" sz="1600" dirty="0"/>
          </a:p>
          <a:p>
            <a:pPr hangingPunct="1"/>
            <a:r>
              <a:rPr lang="en-US" sz="1600" dirty="0"/>
              <a:t>Shelf barker: </a:t>
            </a:r>
            <a:r>
              <a:rPr lang="en-US" sz="1600" dirty="0">
                <a:hlinkClick r:id="rId5"/>
              </a:rPr>
              <a:t>https://asset.hmdglobal.com/media/?mediaId=0775D39B-F4B8-497D-ABD1BB9BD5A81A5B</a:t>
            </a:r>
            <a:r>
              <a:rPr lang="en-US" sz="1600" dirty="0"/>
              <a:t> </a:t>
            </a:r>
          </a:p>
          <a:p>
            <a:pPr hangingPunct="1"/>
            <a:r>
              <a:rPr lang="en-US" sz="1600" dirty="0"/>
              <a:t>Strut Card: </a:t>
            </a:r>
            <a:r>
              <a:rPr lang="en-US" sz="1600" dirty="0">
                <a:hlinkClick r:id="rId6"/>
              </a:rPr>
              <a:t>https://asset.hmdglobal.com/media/?mediaId=3D40FB99-20D9-4216-AFC1E7387DBFA23C</a:t>
            </a:r>
            <a:r>
              <a:rPr lang="en-US" sz="1600" dirty="0"/>
              <a:t>   </a:t>
            </a:r>
          </a:p>
          <a:p>
            <a:pPr hangingPunct="1"/>
            <a:r>
              <a:rPr lang="en-US" sz="1600" dirty="0"/>
              <a:t>Logo:   </a:t>
            </a:r>
            <a:r>
              <a:rPr lang="en-US" sz="1600" dirty="0">
                <a:hlinkClick r:id="rId7"/>
              </a:rPr>
              <a:t>https://asset.hmdglobal.com/media/?mediaId=5947EA85-3698-47A7-8611EEDE1F069C00</a:t>
            </a:r>
            <a:r>
              <a:rPr lang="en-US" sz="1600" dirty="0"/>
              <a:t> </a:t>
            </a:r>
          </a:p>
        </p:txBody>
      </p:sp>
      <p:sp>
        <p:nvSpPr>
          <p:cNvPr id="8" name="Title 3">
            <a:extLst>
              <a:ext uri="{FF2B5EF4-FFF2-40B4-BE49-F238E27FC236}">
                <a16:creationId xmlns:a16="http://schemas.microsoft.com/office/drawing/2014/main" id="{84B3500C-F5A3-3C46-BE73-8A9C1F35115C}"/>
              </a:ext>
            </a:extLst>
          </p:cNvPr>
          <p:cNvSpPr txBox="1">
            <a:spLocks/>
          </p:cNvSpPr>
          <p:nvPr/>
        </p:nvSpPr>
        <p:spPr>
          <a:xfrm>
            <a:off x="302091" y="731513"/>
            <a:ext cx="11233151" cy="781011"/>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nchor="ctr">
            <a:normAutofit/>
          </a:bodyPr>
          <a:lstStyle>
            <a:lvl1pPr marL="0" marR="0" indent="0" algn="l" defTabSz="914400" rtl="0" latinLnBrk="0">
              <a:lnSpc>
                <a:spcPct val="100000"/>
              </a:lnSpc>
              <a:spcBef>
                <a:spcPts val="0"/>
              </a:spcBef>
              <a:spcAft>
                <a:spcPts val="0"/>
              </a:spcAft>
              <a:buClrTx/>
              <a:buSzTx/>
              <a:buFontTx/>
              <a:buNone/>
              <a:tabLst/>
              <a:defRPr sz="3200" b="1" i="0" u="none" strike="noStrike" cap="none" spc="0" baseline="0">
                <a:ln>
                  <a:noFill/>
                </a:ln>
                <a:solidFill>
                  <a:srgbClr val="1F2E38"/>
                </a:solidFill>
                <a:uFillTx/>
                <a:latin typeface="Noto Sans"/>
                <a:ea typeface="Noto Sans"/>
                <a:cs typeface="Noto Sans"/>
                <a:sym typeface="Noto Sans"/>
              </a:defRPr>
            </a:lvl1pPr>
            <a:lvl2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2pPr>
            <a:lvl3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3pPr>
            <a:lvl4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4pPr>
            <a:lvl5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5pPr>
            <a:lvl6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6pPr>
            <a:lvl7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7pPr>
            <a:lvl8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8pPr>
            <a:lvl9pPr marL="0" marR="0" indent="0" algn="l" defTabSz="514337" rtl="0" latinLnBrk="0">
              <a:lnSpc>
                <a:spcPct val="90000"/>
              </a:lnSpc>
              <a:spcBef>
                <a:spcPts val="0"/>
              </a:spcBef>
              <a:spcAft>
                <a:spcPts val="0"/>
              </a:spcAft>
              <a:buClrTx/>
              <a:buSzTx/>
              <a:buFontTx/>
              <a:buNone/>
              <a:tabLst/>
              <a:defRPr sz="2500" b="0" i="0" u="none" strike="noStrike" cap="all" spc="0" baseline="0">
                <a:ln>
                  <a:noFill/>
                </a:ln>
                <a:solidFill>
                  <a:schemeClr val="accent1"/>
                </a:solidFill>
                <a:uFillTx/>
                <a:latin typeface="+mj-lt"/>
                <a:ea typeface="+mj-ea"/>
                <a:cs typeface="+mj-cs"/>
                <a:sym typeface="Nokia Pure Headline Light"/>
              </a:defRPr>
            </a:lvl9pPr>
          </a:lstStyle>
          <a:p>
            <a:pPr hangingPunct="1"/>
            <a:endParaRPr lang="en-US" sz="1600" dirty="0"/>
          </a:p>
        </p:txBody>
      </p:sp>
    </p:spTree>
    <p:extLst>
      <p:ext uri="{BB962C8B-B14F-4D97-AF65-F5344CB8AC3E}">
        <p14:creationId xmlns:p14="http://schemas.microsoft.com/office/powerpoint/2010/main" val="803303817"/>
      </p:ext>
    </p:extLst>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A7A7A7"/>
      </a:dk2>
      <a:lt2>
        <a:srgbClr val="535353"/>
      </a:lt2>
      <a:accent1>
        <a:srgbClr val="47D3A3"/>
      </a:accent1>
      <a:accent2>
        <a:srgbClr val="FFBD00"/>
      </a:accent2>
      <a:accent3>
        <a:srgbClr val="FF6832"/>
      </a:accent3>
      <a:accent4>
        <a:srgbClr val="0066A3"/>
      </a:accent4>
      <a:accent5>
        <a:srgbClr val="C82506"/>
      </a:accent5>
      <a:accent6>
        <a:srgbClr val="773F9B"/>
      </a:accent6>
      <a:hlink>
        <a:srgbClr val="0000FF"/>
      </a:hlink>
      <a:folHlink>
        <a:srgbClr val="FF00FF"/>
      </a:folHlink>
    </a:clrScheme>
    <a:fontScheme name="White">
      <a:majorFont>
        <a:latin typeface="Nokia Pure Headline Light"/>
        <a:ea typeface="Nokia Pure Headline Light"/>
        <a:cs typeface="Nokia Pure Headline Light"/>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33864" tIns="33864" rIns="33864" bIns="33864" numCol="1" spcCol="38100" rtlCol="0" anchor="ctr">
        <a:spAutoFit/>
      </a:bodyPr>
      <a:lstStyle>
        <a:defPPr marL="0" marR="0" indent="0" algn="ctr" defTabSz="412750" rtl="0" fontAlgn="auto" latinLnBrk="0" hangingPunct="0">
          <a:lnSpc>
            <a:spcPct val="100000"/>
          </a:lnSpc>
          <a:spcBef>
            <a:spcPts val="0"/>
          </a:spcBef>
          <a:spcAft>
            <a:spcPts val="0"/>
          </a:spcAft>
          <a:buClrTx/>
          <a:buSzTx/>
          <a:buFontTx/>
          <a:buNone/>
          <a:tabLst/>
          <a:defRPr kumimoji="0" sz="1000" b="0" i="0" u="none" strike="noStrike" cap="none" spc="0" normalizeH="0" baseline="0">
            <a:ln>
              <a:noFill/>
            </a:ln>
            <a:solidFill>
              <a:srgbClr val="000000"/>
            </a:solidFill>
            <a:effectLst/>
            <a:uFillTx/>
            <a:latin typeface="+mj-lt"/>
            <a:ea typeface="+mj-ea"/>
            <a:cs typeface="+mj-cs"/>
            <a:sym typeface="Nokia Pure Headlin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33864" tIns="33864" rIns="33864" bIns="33864" numCol="1" spcCol="38100" rtlCol="0" anchor="ctr">
        <a:spAutoFit/>
      </a:bodyPr>
      <a:lstStyle>
        <a:defPPr marL="0" marR="0" indent="0" algn="ctr" defTabSz="412750" rtl="0" fontAlgn="auto" latinLnBrk="0" hangingPunct="0">
          <a:lnSpc>
            <a:spcPct val="100000"/>
          </a:lnSpc>
          <a:spcBef>
            <a:spcPts val="0"/>
          </a:spcBef>
          <a:spcAft>
            <a:spcPts val="0"/>
          </a:spcAft>
          <a:buClrTx/>
          <a:buSzTx/>
          <a:buFontTx/>
          <a:buNone/>
          <a:tabLst/>
          <a:defRPr kumimoji="0" sz="1000" b="0" i="0" u="none" strike="noStrike" cap="none" spc="0" normalizeH="0" baseline="0">
            <a:ln>
              <a:noFill/>
            </a:ln>
            <a:solidFill>
              <a:srgbClr val="000000"/>
            </a:solidFill>
            <a:effectLst/>
            <a:uFillTx/>
            <a:latin typeface="+mj-lt"/>
            <a:ea typeface="+mj-ea"/>
            <a:cs typeface="+mj-cs"/>
            <a:sym typeface="Nokia Pure Headlin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A7A7A7"/>
      </a:dk2>
      <a:lt2>
        <a:srgbClr val="535353"/>
      </a:lt2>
      <a:accent1>
        <a:srgbClr val="47D3A3"/>
      </a:accent1>
      <a:accent2>
        <a:srgbClr val="FFBD00"/>
      </a:accent2>
      <a:accent3>
        <a:srgbClr val="FF6832"/>
      </a:accent3>
      <a:accent4>
        <a:srgbClr val="0066A3"/>
      </a:accent4>
      <a:accent5>
        <a:srgbClr val="C82506"/>
      </a:accent5>
      <a:accent6>
        <a:srgbClr val="773F9B"/>
      </a:accent6>
      <a:hlink>
        <a:srgbClr val="0000FF"/>
      </a:hlink>
      <a:folHlink>
        <a:srgbClr val="FF00FF"/>
      </a:folHlink>
    </a:clrScheme>
    <a:fontScheme name="White">
      <a:majorFont>
        <a:latin typeface="Nokia Pure Headline Light"/>
        <a:ea typeface="Nokia Pure Headline Light"/>
        <a:cs typeface="Nokia Pure Headline Light"/>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33864" tIns="33864" rIns="33864" bIns="33864" numCol="1" spcCol="38100" rtlCol="0" anchor="ctr">
        <a:spAutoFit/>
      </a:bodyPr>
      <a:lstStyle>
        <a:defPPr marL="0" marR="0" indent="0" algn="ctr" defTabSz="412750" rtl="0" fontAlgn="auto" latinLnBrk="0" hangingPunct="0">
          <a:lnSpc>
            <a:spcPct val="100000"/>
          </a:lnSpc>
          <a:spcBef>
            <a:spcPts val="0"/>
          </a:spcBef>
          <a:spcAft>
            <a:spcPts val="0"/>
          </a:spcAft>
          <a:buClrTx/>
          <a:buSzTx/>
          <a:buFontTx/>
          <a:buNone/>
          <a:tabLst/>
          <a:defRPr kumimoji="0" sz="1000" b="0" i="0" u="none" strike="noStrike" cap="none" spc="0" normalizeH="0" baseline="0">
            <a:ln>
              <a:noFill/>
            </a:ln>
            <a:solidFill>
              <a:srgbClr val="000000"/>
            </a:solidFill>
            <a:effectLst/>
            <a:uFillTx/>
            <a:latin typeface="+mj-lt"/>
            <a:ea typeface="+mj-ea"/>
            <a:cs typeface="+mj-cs"/>
            <a:sym typeface="Nokia Pure Headlin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33864" tIns="33864" rIns="33864" bIns="33864" numCol="1" spcCol="38100" rtlCol="0" anchor="ctr">
        <a:spAutoFit/>
      </a:bodyPr>
      <a:lstStyle>
        <a:defPPr marL="0" marR="0" indent="0" algn="ctr" defTabSz="412750" rtl="0" fontAlgn="auto" latinLnBrk="0" hangingPunct="0">
          <a:lnSpc>
            <a:spcPct val="100000"/>
          </a:lnSpc>
          <a:spcBef>
            <a:spcPts val="0"/>
          </a:spcBef>
          <a:spcAft>
            <a:spcPts val="0"/>
          </a:spcAft>
          <a:buClrTx/>
          <a:buSzTx/>
          <a:buFontTx/>
          <a:buNone/>
          <a:tabLst/>
          <a:defRPr kumimoji="0" sz="1000" b="0" i="0" u="none" strike="noStrike" cap="none" spc="0" normalizeH="0" baseline="0">
            <a:ln>
              <a:noFill/>
            </a:ln>
            <a:solidFill>
              <a:srgbClr val="000000"/>
            </a:solidFill>
            <a:effectLst/>
            <a:uFillTx/>
            <a:latin typeface="+mj-lt"/>
            <a:ea typeface="+mj-ea"/>
            <a:cs typeface="+mj-cs"/>
            <a:sym typeface="Nokia Pure Headlin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48990</TotalTime>
  <Words>561</Words>
  <Application>Microsoft Macintosh PowerPoint</Application>
  <PresentationFormat>Widescreen</PresentationFormat>
  <Paragraphs>115</Paragraphs>
  <Slides>17</Slides>
  <Notes>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17</vt:i4>
      </vt:variant>
    </vt:vector>
  </HeadingPairs>
  <TitlesOfParts>
    <vt:vector size="29" baseType="lpstr">
      <vt:lpstr>Arial</vt:lpstr>
      <vt:lpstr>Calibri Light</vt:lpstr>
      <vt:lpstr>Century Gothic</vt:lpstr>
      <vt:lpstr>Helvetica Light</vt:lpstr>
      <vt:lpstr>Nokia Neue</vt:lpstr>
      <vt:lpstr>Nokia Pure Headline Light</vt:lpstr>
      <vt:lpstr>Nokia Pure Headline Ultra Light</vt:lpstr>
      <vt:lpstr>Nokia Pure Text Light</vt:lpstr>
      <vt:lpstr>Noto Sans</vt:lpstr>
      <vt:lpstr>Noto Sans Regular</vt:lpstr>
      <vt:lpstr>Skatta Sans Regular</vt:lpstr>
      <vt:lpstr>White</vt:lpstr>
      <vt:lpstr>Retail approach for EISA AWARD Nokia 7 Plus 20.08.18</vt:lpstr>
      <vt:lpstr>Background:</vt:lpstr>
      <vt:lpstr>The value of awards:</vt:lpstr>
      <vt:lpstr>PowerPoint Presentation</vt:lpstr>
      <vt:lpstr>PowerPoint Presentation</vt:lpstr>
      <vt:lpstr>Retail POS examples for  award announcement</vt:lpstr>
      <vt:lpstr>Shelf Barker</vt:lpstr>
      <vt:lpstr>Shelf Barker</vt:lpstr>
      <vt:lpstr>Crowner</vt:lpstr>
      <vt:lpstr>Wobbler</vt:lpstr>
      <vt:lpstr>Screen Sticker</vt:lpstr>
      <vt:lpstr>Strut card</vt:lpstr>
      <vt:lpstr>Packaging Box </vt:lpstr>
      <vt:lpstr>PowerPoint Presentation</vt:lpstr>
      <vt:lpstr>PowerPoint Presentation</vt:lpstr>
      <vt:lpstr>PowerPoint Presentation</vt:lpstr>
      <vt:lpstr>Map Links</vt:lpstr>
    </vt:vector>
  </TitlesOfParts>
  <Manager/>
  <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Greg Lewthwaite</dc:creator>
  <cp:keywords/>
  <dc:description/>
  <cp:lastModifiedBy>Jonny Dowling</cp:lastModifiedBy>
  <cp:revision>1104</cp:revision>
  <cp:lastPrinted>2018-08-17T16:04:22Z</cp:lastPrinted>
  <dcterms:modified xsi:type="dcterms:W3CDTF">2018-08-21T08:38:07Z</dcterms:modified>
  <cp:category/>
</cp:coreProperties>
</file>